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8" r:id="rId2"/>
    <p:sldId id="260" r:id="rId3"/>
    <p:sldId id="263" r:id="rId4"/>
    <p:sldId id="264" r:id="rId5"/>
    <p:sldId id="266" r:id="rId6"/>
    <p:sldId id="268" r:id="rId7"/>
    <p:sldId id="269" r:id="rId8"/>
    <p:sldId id="270" r:id="rId9"/>
    <p:sldId id="271" r:id="rId10"/>
    <p:sldId id="272" r:id="rId11"/>
    <p:sldId id="273" r:id="rId12"/>
    <p:sldId id="274" r:id="rId13"/>
    <p:sldId id="275" r:id="rId14"/>
    <p:sldId id="276" r:id="rId15"/>
    <p:sldId id="277" r:id="rId16"/>
    <p:sldId id="288" r:id="rId17"/>
    <p:sldId id="278" r:id="rId18"/>
    <p:sldId id="279" r:id="rId19"/>
    <p:sldId id="280" r:id="rId20"/>
    <p:sldId id="281" r:id="rId21"/>
    <p:sldId id="282" r:id="rId22"/>
    <p:sldId id="283" r:id="rId23"/>
    <p:sldId id="284" r:id="rId24"/>
    <p:sldId id="285" r:id="rId25"/>
    <p:sldId id="286" r:id="rId2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33EF289-2415-41B2-B0D0-DA87041D0C8C}" type="doc">
      <dgm:prSet loTypeId="urn:microsoft.com/office/officeart/2005/8/layout/radial2" loCatId="relationship" qsTypeId="urn:microsoft.com/office/officeart/2005/8/quickstyle/simple1" qsCatId="simple" csTypeId="urn:microsoft.com/office/officeart/2005/8/colors/accent1_2" csCatId="accent1" phldr="1"/>
      <dgm:spPr/>
      <dgm:t>
        <a:bodyPr/>
        <a:lstStyle/>
        <a:p>
          <a:endParaRPr lang="tr-TR"/>
        </a:p>
      </dgm:t>
    </dgm:pt>
    <dgm:pt modelId="{548CAC89-DDDC-4BA7-8882-D75EF30F4F69}">
      <dgm:prSet phldrT="[Metin]" custT="1"/>
      <dgm:spPr/>
      <dgm:t>
        <a:bodyPr/>
        <a:lstStyle/>
        <a:p>
          <a:r>
            <a:rPr lang="tr-TR" sz="1600" b="1" dirty="0" smtClean="0">
              <a:solidFill>
                <a:schemeClr val="tx1"/>
              </a:solidFill>
              <a:latin typeface="Times New Roman" pitchFamily="18" charset="0"/>
              <a:cs typeface="Times New Roman" pitchFamily="18" charset="0"/>
            </a:rPr>
            <a:t>Özel Eğitim Okul/Kurumları</a:t>
          </a:r>
          <a:endParaRPr lang="tr-TR" sz="1600" b="1" dirty="0">
            <a:solidFill>
              <a:schemeClr val="tx1"/>
            </a:solidFill>
            <a:latin typeface="Times New Roman" pitchFamily="18" charset="0"/>
            <a:cs typeface="Times New Roman" pitchFamily="18" charset="0"/>
          </a:endParaRPr>
        </a:p>
      </dgm:t>
    </dgm:pt>
    <dgm:pt modelId="{8F638D78-BF56-4AFC-9436-3216E9B844EA}" type="parTrans" cxnId="{673278E9-597A-403D-9D5F-85C5506958E9}">
      <dgm:prSet/>
      <dgm:spPr/>
      <dgm:t>
        <a:bodyPr/>
        <a:lstStyle/>
        <a:p>
          <a:endParaRPr lang="tr-TR"/>
        </a:p>
      </dgm:t>
    </dgm:pt>
    <dgm:pt modelId="{85370283-BF22-4CAF-87E5-16F944851882}" type="sibTrans" cxnId="{673278E9-597A-403D-9D5F-85C5506958E9}">
      <dgm:prSet/>
      <dgm:spPr/>
      <dgm:t>
        <a:bodyPr/>
        <a:lstStyle/>
        <a:p>
          <a:endParaRPr lang="tr-TR"/>
        </a:p>
      </dgm:t>
    </dgm:pt>
    <dgm:pt modelId="{49D72236-52AB-47E1-BEA7-DE6C47F23CC8}">
      <dgm:prSet custT="1"/>
      <dgm:spPr/>
      <dgm:t>
        <a:bodyPr/>
        <a:lstStyle/>
        <a:p>
          <a:r>
            <a:rPr lang="tr-TR" sz="1600" b="1" dirty="0" smtClean="0">
              <a:solidFill>
                <a:schemeClr val="tx1"/>
              </a:solidFill>
              <a:latin typeface="Times New Roman" pitchFamily="18" charset="0"/>
              <a:cs typeface="Times New Roman" pitchFamily="18" charset="0"/>
            </a:rPr>
            <a:t>Özel Eğitim Sınıfları</a:t>
          </a:r>
          <a:endParaRPr lang="tr-TR" sz="1600" dirty="0" smtClean="0">
            <a:solidFill>
              <a:schemeClr val="tx1">
                <a:lumMod val="95000"/>
                <a:lumOff val="5000"/>
              </a:schemeClr>
            </a:solidFill>
            <a:latin typeface="Times New Roman" pitchFamily="18" charset="0"/>
            <a:cs typeface="Times New Roman" pitchFamily="18" charset="0"/>
          </a:endParaRPr>
        </a:p>
      </dgm:t>
    </dgm:pt>
    <dgm:pt modelId="{255CE84F-30DB-48C1-A71E-17D87CC9D258}" type="parTrans" cxnId="{712583A5-7CBC-4664-BAEA-6A7F1B4EEC6A}">
      <dgm:prSet/>
      <dgm:spPr/>
      <dgm:t>
        <a:bodyPr/>
        <a:lstStyle/>
        <a:p>
          <a:endParaRPr lang="tr-TR"/>
        </a:p>
      </dgm:t>
    </dgm:pt>
    <dgm:pt modelId="{68BBC0D5-9EFE-4911-8ABC-30F0F1455B1A}" type="sibTrans" cxnId="{712583A5-7CBC-4664-BAEA-6A7F1B4EEC6A}">
      <dgm:prSet/>
      <dgm:spPr/>
      <dgm:t>
        <a:bodyPr/>
        <a:lstStyle/>
        <a:p>
          <a:endParaRPr lang="tr-TR"/>
        </a:p>
      </dgm:t>
    </dgm:pt>
    <dgm:pt modelId="{C795FA6C-0D7F-4CC3-AD27-3D289562DD71}">
      <dgm:prSet custT="1"/>
      <dgm:spPr/>
      <dgm:t>
        <a:bodyPr/>
        <a:lstStyle/>
        <a:p>
          <a:r>
            <a:rPr lang="tr-TR" sz="1600" b="1" dirty="0" smtClean="0">
              <a:solidFill>
                <a:schemeClr val="tx1"/>
              </a:solidFill>
              <a:latin typeface="Times New Roman" pitchFamily="18" charset="0"/>
              <a:cs typeface="Times New Roman" pitchFamily="18" charset="0"/>
            </a:rPr>
            <a:t>Hastane Sınıfında Eğitim</a:t>
          </a:r>
          <a:endParaRPr lang="tr-TR" sz="1600" dirty="0" smtClean="0">
            <a:solidFill>
              <a:schemeClr val="tx1">
                <a:lumMod val="95000"/>
                <a:lumOff val="5000"/>
              </a:schemeClr>
            </a:solidFill>
            <a:latin typeface="Times New Roman" pitchFamily="18" charset="0"/>
            <a:cs typeface="Times New Roman" pitchFamily="18" charset="0"/>
          </a:endParaRPr>
        </a:p>
      </dgm:t>
    </dgm:pt>
    <dgm:pt modelId="{3806C355-4CF2-46DE-BAEC-AE90AFE1351E}" type="parTrans" cxnId="{16C8AB3D-AA24-4666-A166-8FF5505ADEDE}">
      <dgm:prSet/>
      <dgm:spPr/>
      <dgm:t>
        <a:bodyPr/>
        <a:lstStyle/>
        <a:p>
          <a:endParaRPr lang="tr-TR"/>
        </a:p>
      </dgm:t>
    </dgm:pt>
    <dgm:pt modelId="{1451723B-B8A8-4CDE-95FB-62555A932156}" type="sibTrans" cxnId="{16C8AB3D-AA24-4666-A166-8FF5505ADEDE}">
      <dgm:prSet/>
      <dgm:spPr/>
      <dgm:t>
        <a:bodyPr/>
        <a:lstStyle/>
        <a:p>
          <a:endParaRPr lang="tr-TR"/>
        </a:p>
      </dgm:t>
    </dgm:pt>
    <dgm:pt modelId="{272D242F-FFE1-4133-8746-C2AC7C93AC09}">
      <dgm:prSet custT="1"/>
      <dgm:spPr/>
      <dgm:t>
        <a:bodyPr/>
        <a:lstStyle/>
        <a:p>
          <a:r>
            <a:rPr lang="tr-TR" sz="1600" b="1" dirty="0" smtClean="0">
              <a:solidFill>
                <a:schemeClr val="tx1"/>
              </a:solidFill>
              <a:latin typeface="Times New Roman" pitchFamily="18" charset="0"/>
              <a:cs typeface="Times New Roman" pitchFamily="18" charset="0"/>
            </a:rPr>
            <a:t>Evde Eğitim </a:t>
          </a:r>
          <a:endParaRPr lang="tr-TR" sz="1600" dirty="0" smtClean="0">
            <a:solidFill>
              <a:schemeClr val="tx1">
                <a:lumMod val="95000"/>
                <a:lumOff val="5000"/>
              </a:schemeClr>
            </a:solidFill>
            <a:latin typeface="Times New Roman" pitchFamily="18" charset="0"/>
            <a:cs typeface="Times New Roman" pitchFamily="18" charset="0"/>
          </a:endParaRPr>
        </a:p>
      </dgm:t>
    </dgm:pt>
    <dgm:pt modelId="{405190AE-914D-4708-9C29-3580BB804459}" type="parTrans" cxnId="{FEF3692C-B1B5-4B40-AB05-805056D69ABD}">
      <dgm:prSet/>
      <dgm:spPr/>
      <dgm:t>
        <a:bodyPr/>
        <a:lstStyle/>
        <a:p>
          <a:endParaRPr lang="tr-TR"/>
        </a:p>
      </dgm:t>
    </dgm:pt>
    <dgm:pt modelId="{A51E484D-7F46-4F0D-936A-B2E827077376}" type="sibTrans" cxnId="{FEF3692C-B1B5-4B40-AB05-805056D69ABD}">
      <dgm:prSet/>
      <dgm:spPr/>
      <dgm:t>
        <a:bodyPr/>
        <a:lstStyle/>
        <a:p>
          <a:endParaRPr lang="tr-TR"/>
        </a:p>
      </dgm:t>
    </dgm:pt>
    <dgm:pt modelId="{07EA71F7-9FDA-4237-8706-E83DDCC30788}">
      <dgm:prSet custT="1"/>
      <dgm:spPr/>
      <dgm:t>
        <a:bodyPr/>
        <a:lstStyle/>
        <a:p>
          <a:r>
            <a:rPr lang="tr-TR" sz="1600" b="1" dirty="0" smtClean="0">
              <a:solidFill>
                <a:schemeClr val="tx1">
                  <a:lumMod val="95000"/>
                  <a:lumOff val="5000"/>
                </a:schemeClr>
              </a:solidFill>
              <a:latin typeface="Times New Roman" pitchFamily="18" charset="0"/>
              <a:cs typeface="Times New Roman" pitchFamily="18" charset="0"/>
            </a:rPr>
            <a:t>Tam Zamanlı Kaynaştırma</a:t>
          </a:r>
        </a:p>
      </dgm:t>
    </dgm:pt>
    <dgm:pt modelId="{49958D64-9751-4256-B997-EFC02CEE73AD}" type="parTrans" cxnId="{EA9D38F5-3625-493D-94F5-DEEE9D390547}">
      <dgm:prSet/>
      <dgm:spPr/>
      <dgm:t>
        <a:bodyPr/>
        <a:lstStyle/>
        <a:p>
          <a:endParaRPr lang="tr-TR"/>
        </a:p>
      </dgm:t>
    </dgm:pt>
    <dgm:pt modelId="{AA2C1E19-5BB4-4776-9755-25D3076A1483}" type="sibTrans" cxnId="{EA9D38F5-3625-493D-94F5-DEEE9D390547}">
      <dgm:prSet/>
      <dgm:spPr/>
      <dgm:t>
        <a:bodyPr/>
        <a:lstStyle/>
        <a:p>
          <a:endParaRPr lang="tr-TR"/>
        </a:p>
      </dgm:t>
    </dgm:pt>
    <dgm:pt modelId="{7D3E0514-53A7-467A-A8D8-F0E223DFD932}" type="pres">
      <dgm:prSet presAssocID="{833EF289-2415-41B2-B0D0-DA87041D0C8C}" presName="composite" presStyleCnt="0">
        <dgm:presLayoutVars>
          <dgm:chMax val="5"/>
          <dgm:dir/>
          <dgm:animLvl val="ctr"/>
          <dgm:resizeHandles val="exact"/>
        </dgm:presLayoutVars>
      </dgm:prSet>
      <dgm:spPr/>
      <dgm:t>
        <a:bodyPr/>
        <a:lstStyle/>
        <a:p>
          <a:endParaRPr lang="tr-TR"/>
        </a:p>
      </dgm:t>
    </dgm:pt>
    <dgm:pt modelId="{F018827C-6007-482D-9B97-7EE2AA6CB7BB}" type="pres">
      <dgm:prSet presAssocID="{833EF289-2415-41B2-B0D0-DA87041D0C8C}" presName="cycle" presStyleCnt="0"/>
      <dgm:spPr/>
    </dgm:pt>
    <dgm:pt modelId="{E94006C2-393D-42AB-B135-800AF754698C}" type="pres">
      <dgm:prSet presAssocID="{833EF289-2415-41B2-B0D0-DA87041D0C8C}" presName="centerShape" presStyleCnt="0"/>
      <dgm:spPr/>
    </dgm:pt>
    <dgm:pt modelId="{B353BDC8-FA47-4C3A-A965-235DECE676AF}" type="pres">
      <dgm:prSet presAssocID="{833EF289-2415-41B2-B0D0-DA87041D0C8C}" presName="connSite" presStyleLbl="node1" presStyleIdx="0" presStyleCnt="6"/>
      <dgm:spPr/>
    </dgm:pt>
    <dgm:pt modelId="{2F9F5A32-D280-4F4A-8A28-E8C59A18415D}" type="pres">
      <dgm:prSet presAssocID="{833EF289-2415-41B2-B0D0-DA87041D0C8C}" presName="visible" presStyleLbl="node1" presStyleIdx="0" presStyleCnt="6" custScaleX="93316" custScaleY="101757" custLinFactNeighborX="0" custLinFactNeighborY="-4273"/>
      <dgm:spPr>
        <a:prstGeom prst="rightArrow">
          <a:avLst/>
        </a:prstGeom>
        <a:solidFill>
          <a:schemeClr val="accent2">
            <a:lumMod val="20000"/>
            <a:lumOff val="80000"/>
          </a:schemeClr>
        </a:solidFill>
      </dgm:spPr>
    </dgm:pt>
    <dgm:pt modelId="{4321A9BB-65A9-4143-B793-701436758EC4}" type="pres">
      <dgm:prSet presAssocID="{8F638D78-BF56-4AFC-9436-3216E9B844EA}" presName="Name25" presStyleLbl="parChTrans1D1" presStyleIdx="0" presStyleCnt="5"/>
      <dgm:spPr/>
      <dgm:t>
        <a:bodyPr/>
        <a:lstStyle/>
        <a:p>
          <a:endParaRPr lang="tr-TR"/>
        </a:p>
      </dgm:t>
    </dgm:pt>
    <dgm:pt modelId="{F1FE7D4D-7B7D-4711-A5F1-D9A63DAD1DC2}" type="pres">
      <dgm:prSet presAssocID="{548CAC89-DDDC-4BA7-8882-D75EF30F4F69}" presName="node" presStyleCnt="0"/>
      <dgm:spPr/>
    </dgm:pt>
    <dgm:pt modelId="{E6F480B7-CB3D-4561-B47B-5405E1663957}" type="pres">
      <dgm:prSet presAssocID="{548CAC89-DDDC-4BA7-8882-D75EF30F4F69}" presName="parentNode" presStyleLbl="node1" presStyleIdx="1" presStyleCnt="6" custScaleX="403826" custScaleY="148631" custLinFactNeighborX="47607" custLinFactNeighborY="37803">
        <dgm:presLayoutVars>
          <dgm:chMax val="1"/>
          <dgm:bulletEnabled val="1"/>
        </dgm:presLayoutVars>
      </dgm:prSet>
      <dgm:spPr/>
      <dgm:t>
        <a:bodyPr/>
        <a:lstStyle/>
        <a:p>
          <a:endParaRPr lang="tr-TR"/>
        </a:p>
      </dgm:t>
    </dgm:pt>
    <dgm:pt modelId="{F1C0368C-D1F2-4551-9E51-1D15D952E496}" type="pres">
      <dgm:prSet presAssocID="{548CAC89-DDDC-4BA7-8882-D75EF30F4F69}" presName="childNode" presStyleLbl="revTx" presStyleIdx="0" presStyleCnt="0">
        <dgm:presLayoutVars>
          <dgm:bulletEnabled val="1"/>
        </dgm:presLayoutVars>
      </dgm:prSet>
      <dgm:spPr/>
      <dgm:t>
        <a:bodyPr/>
        <a:lstStyle/>
        <a:p>
          <a:endParaRPr lang="tr-TR"/>
        </a:p>
      </dgm:t>
    </dgm:pt>
    <dgm:pt modelId="{23293795-EF4F-4DE0-BC02-E4FFC7044661}" type="pres">
      <dgm:prSet presAssocID="{255CE84F-30DB-48C1-A71E-17D87CC9D258}" presName="Name25" presStyleLbl="parChTrans1D1" presStyleIdx="1" presStyleCnt="5"/>
      <dgm:spPr/>
      <dgm:t>
        <a:bodyPr/>
        <a:lstStyle/>
        <a:p>
          <a:endParaRPr lang="tr-TR"/>
        </a:p>
      </dgm:t>
    </dgm:pt>
    <dgm:pt modelId="{1EA52C7C-ED6B-487B-85D6-6C37AD5DF607}" type="pres">
      <dgm:prSet presAssocID="{49D72236-52AB-47E1-BEA7-DE6C47F23CC8}" presName="node" presStyleCnt="0"/>
      <dgm:spPr/>
    </dgm:pt>
    <dgm:pt modelId="{740C9679-D48A-45B0-A08C-EFC9A7D8248C}" type="pres">
      <dgm:prSet presAssocID="{49D72236-52AB-47E1-BEA7-DE6C47F23CC8}" presName="parentNode" presStyleLbl="node1" presStyleIdx="2" presStyleCnt="6" custScaleX="271603" custScaleY="174406" custLinFactX="120165" custLinFactNeighborX="200000" custLinFactNeighborY="-36647">
        <dgm:presLayoutVars>
          <dgm:chMax val="1"/>
          <dgm:bulletEnabled val="1"/>
        </dgm:presLayoutVars>
      </dgm:prSet>
      <dgm:spPr/>
      <dgm:t>
        <a:bodyPr/>
        <a:lstStyle/>
        <a:p>
          <a:endParaRPr lang="tr-TR"/>
        </a:p>
      </dgm:t>
    </dgm:pt>
    <dgm:pt modelId="{09C0AA70-FEF1-4611-8FF5-A908ABB57FBA}" type="pres">
      <dgm:prSet presAssocID="{49D72236-52AB-47E1-BEA7-DE6C47F23CC8}" presName="childNode" presStyleLbl="revTx" presStyleIdx="0" presStyleCnt="0">
        <dgm:presLayoutVars>
          <dgm:bulletEnabled val="1"/>
        </dgm:presLayoutVars>
      </dgm:prSet>
      <dgm:spPr/>
    </dgm:pt>
    <dgm:pt modelId="{2C832AD8-B7DF-40C6-B75B-571BFE12EA0E}" type="pres">
      <dgm:prSet presAssocID="{49958D64-9751-4256-B997-EFC02CEE73AD}" presName="Name25" presStyleLbl="parChTrans1D1" presStyleIdx="2" presStyleCnt="5"/>
      <dgm:spPr/>
      <dgm:t>
        <a:bodyPr/>
        <a:lstStyle/>
        <a:p>
          <a:endParaRPr lang="tr-TR"/>
        </a:p>
      </dgm:t>
    </dgm:pt>
    <dgm:pt modelId="{7987A183-0B47-4542-AEFF-9876DD63A4CE}" type="pres">
      <dgm:prSet presAssocID="{07EA71F7-9FDA-4237-8706-E83DDCC30788}" presName="node" presStyleCnt="0"/>
      <dgm:spPr/>
    </dgm:pt>
    <dgm:pt modelId="{4DFF94EE-F31C-4B6C-B08A-9166EAE8B7CF}" type="pres">
      <dgm:prSet presAssocID="{07EA71F7-9FDA-4237-8706-E83DDCC30788}" presName="parentNode" presStyleLbl="node1" presStyleIdx="3" presStyleCnt="6" custScaleX="369425" custScaleY="147644" custLinFactX="106953" custLinFactNeighborX="200000" custLinFactNeighborY="12953">
        <dgm:presLayoutVars>
          <dgm:chMax val="1"/>
          <dgm:bulletEnabled val="1"/>
        </dgm:presLayoutVars>
      </dgm:prSet>
      <dgm:spPr/>
      <dgm:t>
        <a:bodyPr/>
        <a:lstStyle/>
        <a:p>
          <a:endParaRPr lang="tr-TR"/>
        </a:p>
      </dgm:t>
    </dgm:pt>
    <dgm:pt modelId="{3D8E1ED6-5F35-434D-9D15-CF0B35BCD70D}" type="pres">
      <dgm:prSet presAssocID="{07EA71F7-9FDA-4237-8706-E83DDCC30788}" presName="childNode" presStyleLbl="revTx" presStyleIdx="0" presStyleCnt="0">
        <dgm:presLayoutVars>
          <dgm:bulletEnabled val="1"/>
        </dgm:presLayoutVars>
      </dgm:prSet>
      <dgm:spPr/>
    </dgm:pt>
    <dgm:pt modelId="{EBAB3E28-489D-4928-B37B-B46DFAEB39CD}" type="pres">
      <dgm:prSet presAssocID="{405190AE-914D-4708-9C29-3580BB804459}" presName="Name25" presStyleLbl="parChTrans1D1" presStyleIdx="3" presStyleCnt="5"/>
      <dgm:spPr/>
      <dgm:t>
        <a:bodyPr/>
        <a:lstStyle/>
        <a:p>
          <a:endParaRPr lang="tr-TR"/>
        </a:p>
      </dgm:t>
    </dgm:pt>
    <dgm:pt modelId="{AD1F0FBB-E37B-4E75-B1A3-F48977CB5258}" type="pres">
      <dgm:prSet presAssocID="{272D242F-FFE1-4133-8746-C2AC7C93AC09}" presName="node" presStyleCnt="0"/>
      <dgm:spPr/>
    </dgm:pt>
    <dgm:pt modelId="{1AD5171B-1C6E-49C4-B0DE-9C95BE5F6639}" type="pres">
      <dgm:prSet presAssocID="{272D242F-FFE1-4133-8746-C2AC7C93AC09}" presName="parentNode" presStyleLbl="node1" presStyleIdx="4" presStyleCnt="6" custScaleX="284095" custScaleY="179027" custLinFactX="180957" custLinFactNeighborX="200000" custLinFactNeighborY="57660">
        <dgm:presLayoutVars>
          <dgm:chMax val="1"/>
          <dgm:bulletEnabled val="1"/>
        </dgm:presLayoutVars>
      </dgm:prSet>
      <dgm:spPr/>
      <dgm:t>
        <a:bodyPr/>
        <a:lstStyle/>
        <a:p>
          <a:endParaRPr lang="tr-TR"/>
        </a:p>
      </dgm:t>
    </dgm:pt>
    <dgm:pt modelId="{CA8E8965-5DB9-4E72-88BC-35A9CBBAA67F}" type="pres">
      <dgm:prSet presAssocID="{272D242F-FFE1-4133-8746-C2AC7C93AC09}" presName="childNode" presStyleLbl="revTx" presStyleIdx="0" presStyleCnt="0">
        <dgm:presLayoutVars>
          <dgm:bulletEnabled val="1"/>
        </dgm:presLayoutVars>
      </dgm:prSet>
      <dgm:spPr/>
    </dgm:pt>
    <dgm:pt modelId="{6FC48A27-09A2-4349-9C6B-8F7ED8E0268F}" type="pres">
      <dgm:prSet presAssocID="{3806C355-4CF2-46DE-BAEC-AE90AFE1351E}" presName="Name25" presStyleLbl="parChTrans1D1" presStyleIdx="4" presStyleCnt="5"/>
      <dgm:spPr/>
      <dgm:t>
        <a:bodyPr/>
        <a:lstStyle/>
        <a:p>
          <a:endParaRPr lang="tr-TR"/>
        </a:p>
      </dgm:t>
    </dgm:pt>
    <dgm:pt modelId="{B0C03254-8672-4C79-9F37-C5AD3E4B7A0B}" type="pres">
      <dgm:prSet presAssocID="{C795FA6C-0D7F-4CC3-AD27-3D289562DD71}" presName="node" presStyleCnt="0"/>
      <dgm:spPr/>
    </dgm:pt>
    <dgm:pt modelId="{79F51B49-B6EC-4A93-9E5C-96E1DBE167EE}" type="pres">
      <dgm:prSet presAssocID="{C795FA6C-0D7F-4CC3-AD27-3D289562DD71}" presName="parentNode" presStyleLbl="node1" presStyleIdx="5" presStyleCnt="6" custScaleX="357176" custScaleY="104814" custLinFactX="5089" custLinFactNeighborX="100000" custLinFactNeighborY="-51492">
        <dgm:presLayoutVars>
          <dgm:chMax val="1"/>
          <dgm:bulletEnabled val="1"/>
        </dgm:presLayoutVars>
      </dgm:prSet>
      <dgm:spPr/>
      <dgm:t>
        <a:bodyPr/>
        <a:lstStyle/>
        <a:p>
          <a:endParaRPr lang="tr-TR"/>
        </a:p>
      </dgm:t>
    </dgm:pt>
    <dgm:pt modelId="{85A6591A-7250-46AD-9F56-5AC74C592BF7}" type="pres">
      <dgm:prSet presAssocID="{C795FA6C-0D7F-4CC3-AD27-3D289562DD71}" presName="childNode" presStyleLbl="revTx" presStyleIdx="0" presStyleCnt="0">
        <dgm:presLayoutVars>
          <dgm:bulletEnabled val="1"/>
        </dgm:presLayoutVars>
      </dgm:prSet>
      <dgm:spPr/>
    </dgm:pt>
  </dgm:ptLst>
  <dgm:cxnLst>
    <dgm:cxn modelId="{673278E9-597A-403D-9D5F-85C5506958E9}" srcId="{833EF289-2415-41B2-B0D0-DA87041D0C8C}" destId="{548CAC89-DDDC-4BA7-8882-D75EF30F4F69}" srcOrd="0" destOrd="0" parTransId="{8F638D78-BF56-4AFC-9436-3216E9B844EA}" sibTransId="{85370283-BF22-4CAF-87E5-16F944851882}"/>
    <dgm:cxn modelId="{5AABED06-C8F1-4CE4-A1F9-88FAFAB8752B}" type="presOf" srcId="{272D242F-FFE1-4133-8746-C2AC7C93AC09}" destId="{1AD5171B-1C6E-49C4-B0DE-9C95BE5F6639}" srcOrd="0" destOrd="0" presId="urn:microsoft.com/office/officeart/2005/8/layout/radial2"/>
    <dgm:cxn modelId="{C1E645D4-B8C3-4496-94BA-B2F564196080}" type="presOf" srcId="{548CAC89-DDDC-4BA7-8882-D75EF30F4F69}" destId="{E6F480B7-CB3D-4561-B47B-5405E1663957}" srcOrd="0" destOrd="0" presId="urn:microsoft.com/office/officeart/2005/8/layout/radial2"/>
    <dgm:cxn modelId="{712583A5-7CBC-4664-BAEA-6A7F1B4EEC6A}" srcId="{833EF289-2415-41B2-B0D0-DA87041D0C8C}" destId="{49D72236-52AB-47E1-BEA7-DE6C47F23CC8}" srcOrd="1" destOrd="0" parTransId="{255CE84F-30DB-48C1-A71E-17D87CC9D258}" sibTransId="{68BBC0D5-9EFE-4911-8ABC-30F0F1455B1A}"/>
    <dgm:cxn modelId="{99BD2543-735E-45BD-9EDF-81D8C523F575}" type="presOf" srcId="{255CE84F-30DB-48C1-A71E-17D87CC9D258}" destId="{23293795-EF4F-4DE0-BC02-E4FFC7044661}" srcOrd="0" destOrd="0" presId="urn:microsoft.com/office/officeart/2005/8/layout/radial2"/>
    <dgm:cxn modelId="{D38032BE-AE0A-409A-8855-39273BA24486}" type="presOf" srcId="{49D72236-52AB-47E1-BEA7-DE6C47F23CC8}" destId="{740C9679-D48A-45B0-A08C-EFC9A7D8248C}" srcOrd="0" destOrd="0" presId="urn:microsoft.com/office/officeart/2005/8/layout/radial2"/>
    <dgm:cxn modelId="{91C7C41C-6CC7-4B9E-8B3C-6DE5320F8381}" type="presOf" srcId="{49958D64-9751-4256-B997-EFC02CEE73AD}" destId="{2C832AD8-B7DF-40C6-B75B-571BFE12EA0E}" srcOrd="0" destOrd="0" presId="urn:microsoft.com/office/officeart/2005/8/layout/radial2"/>
    <dgm:cxn modelId="{872702FD-0BBE-4B20-AB5E-F2CAEAF35DFF}" type="presOf" srcId="{833EF289-2415-41B2-B0D0-DA87041D0C8C}" destId="{7D3E0514-53A7-467A-A8D8-F0E223DFD932}" srcOrd="0" destOrd="0" presId="urn:microsoft.com/office/officeart/2005/8/layout/radial2"/>
    <dgm:cxn modelId="{FEF3692C-B1B5-4B40-AB05-805056D69ABD}" srcId="{833EF289-2415-41B2-B0D0-DA87041D0C8C}" destId="{272D242F-FFE1-4133-8746-C2AC7C93AC09}" srcOrd="3" destOrd="0" parTransId="{405190AE-914D-4708-9C29-3580BB804459}" sibTransId="{A51E484D-7F46-4F0D-936A-B2E827077376}"/>
    <dgm:cxn modelId="{16C8AB3D-AA24-4666-A166-8FF5505ADEDE}" srcId="{833EF289-2415-41B2-B0D0-DA87041D0C8C}" destId="{C795FA6C-0D7F-4CC3-AD27-3D289562DD71}" srcOrd="4" destOrd="0" parTransId="{3806C355-4CF2-46DE-BAEC-AE90AFE1351E}" sibTransId="{1451723B-B8A8-4CDE-95FB-62555A932156}"/>
    <dgm:cxn modelId="{9D8D6523-1BDE-41C3-9158-5B5B9833C1E7}" type="presOf" srcId="{3806C355-4CF2-46DE-BAEC-AE90AFE1351E}" destId="{6FC48A27-09A2-4349-9C6B-8F7ED8E0268F}" srcOrd="0" destOrd="0" presId="urn:microsoft.com/office/officeart/2005/8/layout/radial2"/>
    <dgm:cxn modelId="{BA29F607-A0C2-4901-BB46-1AE59325974F}" type="presOf" srcId="{405190AE-914D-4708-9C29-3580BB804459}" destId="{EBAB3E28-489D-4928-B37B-B46DFAEB39CD}" srcOrd="0" destOrd="0" presId="urn:microsoft.com/office/officeart/2005/8/layout/radial2"/>
    <dgm:cxn modelId="{2EFAE22A-30F9-411D-A2D3-7E443B895D45}" type="presOf" srcId="{C795FA6C-0D7F-4CC3-AD27-3D289562DD71}" destId="{79F51B49-B6EC-4A93-9E5C-96E1DBE167EE}" srcOrd="0" destOrd="0" presId="urn:microsoft.com/office/officeart/2005/8/layout/radial2"/>
    <dgm:cxn modelId="{F53F4D4A-137B-4285-9DC2-5BC2B5D01E0F}" type="presOf" srcId="{8F638D78-BF56-4AFC-9436-3216E9B844EA}" destId="{4321A9BB-65A9-4143-B793-701436758EC4}" srcOrd="0" destOrd="0" presId="urn:microsoft.com/office/officeart/2005/8/layout/radial2"/>
    <dgm:cxn modelId="{EA9D38F5-3625-493D-94F5-DEEE9D390547}" srcId="{833EF289-2415-41B2-B0D0-DA87041D0C8C}" destId="{07EA71F7-9FDA-4237-8706-E83DDCC30788}" srcOrd="2" destOrd="0" parTransId="{49958D64-9751-4256-B997-EFC02CEE73AD}" sibTransId="{AA2C1E19-5BB4-4776-9755-25D3076A1483}"/>
    <dgm:cxn modelId="{97607B9C-6559-4077-8867-C0B252281CDE}" type="presOf" srcId="{07EA71F7-9FDA-4237-8706-E83DDCC30788}" destId="{4DFF94EE-F31C-4B6C-B08A-9166EAE8B7CF}" srcOrd="0" destOrd="0" presId="urn:microsoft.com/office/officeart/2005/8/layout/radial2"/>
    <dgm:cxn modelId="{E97A8A17-6439-462C-85F9-6BC9D19E6670}" type="presParOf" srcId="{7D3E0514-53A7-467A-A8D8-F0E223DFD932}" destId="{F018827C-6007-482D-9B97-7EE2AA6CB7BB}" srcOrd="0" destOrd="0" presId="urn:microsoft.com/office/officeart/2005/8/layout/radial2"/>
    <dgm:cxn modelId="{928228CE-B7CE-477B-8A68-3EE9ABA319F0}" type="presParOf" srcId="{F018827C-6007-482D-9B97-7EE2AA6CB7BB}" destId="{E94006C2-393D-42AB-B135-800AF754698C}" srcOrd="0" destOrd="0" presId="urn:microsoft.com/office/officeart/2005/8/layout/radial2"/>
    <dgm:cxn modelId="{33E690D0-A8AF-478F-BA6B-D9AB6C9BE730}" type="presParOf" srcId="{E94006C2-393D-42AB-B135-800AF754698C}" destId="{B353BDC8-FA47-4C3A-A965-235DECE676AF}" srcOrd="0" destOrd="0" presId="urn:microsoft.com/office/officeart/2005/8/layout/radial2"/>
    <dgm:cxn modelId="{795C0C2E-BD56-4563-8E9B-C3BDD4FB2A56}" type="presParOf" srcId="{E94006C2-393D-42AB-B135-800AF754698C}" destId="{2F9F5A32-D280-4F4A-8A28-E8C59A18415D}" srcOrd="1" destOrd="0" presId="urn:microsoft.com/office/officeart/2005/8/layout/radial2"/>
    <dgm:cxn modelId="{47463028-49EA-466E-8914-AC291A603114}" type="presParOf" srcId="{F018827C-6007-482D-9B97-7EE2AA6CB7BB}" destId="{4321A9BB-65A9-4143-B793-701436758EC4}" srcOrd="1" destOrd="0" presId="urn:microsoft.com/office/officeart/2005/8/layout/radial2"/>
    <dgm:cxn modelId="{C2F97F95-962F-4A8A-BCA7-A841EC129FD1}" type="presParOf" srcId="{F018827C-6007-482D-9B97-7EE2AA6CB7BB}" destId="{F1FE7D4D-7B7D-4711-A5F1-D9A63DAD1DC2}" srcOrd="2" destOrd="0" presId="urn:microsoft.com/office/officeart/2005/8/layout/radial2"/>
    <dgm:cxn modelId="{183732C5-6FBC-46F2-973C-E89AD3C1A4F6}" type="presParOf" srcId="{F1FE7D4D-7B7D-4711-A5F1-D9A63DAD1DC2}" destId="{E6F480B7-CB3D-4561-B47B-5405E1663957}" srcOrd="0" destOrd="0" presId="urn:microsoft.com/office/officeart/2005/8/layout/radial2"/>
    <dgm:cxn modelId="{C4C82FCE-334C-4154-9826-77F4920CFE76}" type="presParOf" srcId="{F1FE7D4D-7B7D-4711-A5F1-D9A63DAD1DC2}" destId="{F1C0368C-D1F2-4551-9E51-1D15D952E496}" srcOrd="1" destOrd="0" presId="urn:microsoft.com/office/officeart/2005/8/layout/radial2"/>
    <dgm:cxn modelId="{BC2BB573-D21C-4302-BD70-907F06F7AAB0}" type="presParOf" srcId="{F018827C-6007-482D-9B97-7EE2AA6CB7BB}" destId="{23293795-EF4F-4DE0-BC02-E4FFC7044661}" srcOrd="3" destOrd="0" presId="urn:microsoft.com/office/officeart/2005/8/layout/radial2"/>
    <dgm:cxn modelId="{FEEBDD15-8B8B-4959-B09D-3B5338FA098B}" type="presParOf" srcId="{F018827C-6007-482D-9B97-7EE2AA6CB7BB}" destId="{1EA52C7C-ED6B-487B-85D6-6C37AD5DF607}" srcOrd="4" destOrd="0" presId="urn:microsoft.com/office/officeart/2005/8/layout/radial2"/>
    <dgm:cxn modelId="{83549F40-1D40-4509-8EE1-E75ACD5D8ADA}" type="presParOf" srcId="{1EA52C7C-ED6B-487B-85D6-6C37AD5DF607}" destId="{740C9679-D48A-45B0-A08C-EFC9A7D8248C}" srcOrd="0" destOrd="0" presId="urn:microsoft.com/office/officeart/2005/8/layout/radial2"/>
    <dgm:cxn modelId="{FB1066F7-127C-42BD-B865-7D302C987E59}" type="presParOf" srcId="{1EA52C7C-ED6B-487B-85D6-6C37AD5DF607}" destId="{09C0AA70-FEF1-4611-8FF5-A908ABB57FBA}" srcOrd="1" destOrd="0" presId="urn:microsoft.com/office/officeart/2005/8/layout/radial2"/>
    <dgm:cxn modelId="{B8FBAEEE-E4B6-4FC0-8FE4-0C0786A60DE6}" type="presParOf" srcId="{F018827C-6007-482D-9B97-7EE2AA6CB7BB}" destId="{2C832AD8-B7DF-40C6-B75B-571BFE12EA0E}" srcOrd="5" destOrd="0" presId="urn:microsoft.com/office/officeart/2005/8/layout/radial2"/>
    <dgm:cxn modelId="{5A336998-C1FE-4437-B1E0-6041642ACD3E}" type="presParOf" srcId="{F018827C-6007-482D-9B97-7EE2AA6CB7BB}" destId="{7987A183-0B47-4542-AEFF-9876DD63A4CE}" srcOrd="6" destOrd="0" presId="urn:microsoft.com/office/officeart/2005/8/layout/radial2"/>
    <dgm:cxn modelId="{653571F5-F193-45B0-9902-5C94EEC9C5D0}" type="presParOf" srcId="{7987A183-0B47-4542-AEFF-9876DD63A4CE}" destId="{4DFF94EE-F31C-4B6C-B08A-9166EAE8B7CF}" srcOrd="0" destOrd="0" presId="urn:microsoft.com/office/officeart/2005/8/layout/radial2"/>
    <dgm:cxn modelId="{B82A593D-0A08-4A18-9D06-F3B40CAD5D72}" type="presParOf" srcId="{7987A183-0B47-4542-AEFF-9876DD63A4CE}" destId="{3D8E1ED6-5F35-434D-9D15-CF0B35BCD70D}" srcOrd="1" destOrd="0" presId="urn:microsoft.com/office/officeart/2005/8/layout/radial2"/>
    <dgm:cxn modelId="{C56A7281-A750-4207-9172-073F1A12EC52}" type="presParOf" srcId="{F018827C-6007-482D-9B97-7EE2AA6CB7BB}" destId="{EBAB3E28-489D-4928-B37B-B46DFAEB39CD}" srcOrd="7" destOrd="0" presId="urn:microsoft.com/office/officeart/2005/8/layout/radial2"/>
    <dgm:cxn modelId="{94118A3A-74A2-473C-816E-116F5DE9AEF3}" type="presParOf" srcId="{F018827C-6007-482D-9B97-7EE2AA6CB7BB}" destId="{AD1F0FBB-E37B-4E75-B1A3-F48977CB5258}" srcOrd="8" destOrd="0" presId="urn:microsoft.com/office/officeart/2005/8/layout/radial2"/>
    <dgm:cxn modelId="{53AE1CA5-F6FB-4347-A687-3F27FCCA648A}" type="presParOf" srcId="{AD1F0FBB-E37B-4E75-B1A3-F48977CB5258}" destId="{1AD5171B-1C6E-49C4-B0DE-9C95BE5F6639}" srcOrd="0" destOrd="0" presId="urn:microsoft.com/office/officeart/2005/8/layout/radial2"/>
    <dgm:cxn modelId="{0D1B7775-C8B8-4FA9-AF87-117B1FC7ED5E}" type="presParOf" srcId="{AD1F0FBB-E37B-4E75-B1A3-F48977CB5258}" destId="{CA8E8965-5DB9-4E72-88BC-35A9CBBAA67F}" srcOrd="1" destOrd="0" presId="urn:microsoft.com/office/officeart/2005/8/layout/radial2"/>
    <dgm:cxn modelId="{030DEA26-7650-4B8C-8929-E5D6B14273EE}" type="presParOf" srcId="{F018827C-6007-482D-9B97-7EE2AA6CB7BB}" destId="{6FC48A27-09A2-4349-9C6B-8F7ED8E0268F}" srcOrd="9" destOrd="0" presId="urn:microsoft.com/office/officeart/2005/8/layout/radial2"/>
    <dgm:cxn modelId="{288647FD-BB97-4A23-90BF-3D740A4C9369}" type="presParOf" srcId="{F018827C-6007-482D-9B97-7EE2AA6CB7BB}" destId="{B0C03254-8672-4C79-9F37-C5AD3E4B7A0B}" srcOrd="10" destOrd="0" presId="urn:microsoft.com/office/officeart/2005/8/layout/radial2"/>
    <dgm:cxn modelId="{94E49253-DD56-4547-A709-A853350B3CFE}" type="presParOf" srcId="{B0C03254-8672-4C79-9F37-C5AD3E4B7A0B}" destId="{79F51B49-B6EC-4A93-9E5C-96E1DBE167EE}" srcOrd="0" destOrd="0" presId="urn:microsoft.com/office/officeart/2005/8/layout/radial2"/>
    <dgm:cxn modelId="{21073C5A-69D7-42BC-93C5-AE2976E12DBE}" type="presParOf" srcId="{B0C03254-8672-4C79-9F37-C5AD3E4B7A0B}" destId="{85A6591A-7250-46AD-9F56-5AC74C592BF7}" srcOrd="1" destOrd="0" presId="urn:microsoft.com/office/officeart/2005/8/layout/radial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FC48A27-09A2-4349-9C6B-8F7ED8E0268F}">
      <dsp:nvSpPr>
        <dsp:cNvPr id="0" name=""/>
        <dsp:cNvSpPr/>
      </dsp:nvSpPr>
      <dsp:spPr>
        <a:xfrm rot="2342592">
          <a:off x="1874309" y="3681123"/>
          <a:ext cx="1388831" cy="33969"/>
        </a:xfrm>
        <a:custGeom>
          <a:avLst/>
          <a:gdLst/>
          <a:ahLst/>
          <a:cxnLst/>
          <a:rect l="0" t="0" r="0" b="0"/>
          <a:pathLst>
            <a:path>
              <a:moveTo>
                <a:pt x="0" y="16984"/>
              </a:moveTo>
              <a:lnTo>
                <a:pt x="1388831" y="1698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BAB3E28-489D-4928-B37B-B46DFAEB39CD}">
      <dsp:nvSpPr>
        <dsp:cNvPr id="0" name=""/>
        <dsp:cNvSpPr/>
      </dsp:nvSpPr>
      <dsp:spPr>
        <a:xfrm rot="1079614">
          <a:off x="1934630" y="3578582"/>
          <a:ext cx="3875054" cy="33969"/>
        </a:xfrm>
        <a:custGeom>
          <a:avLst/>
          <a:gdLst/>
          <a:ahLst/>
          <a:cxnLst/>
          <a:rect l="0" t="0" r="0" b="0"/>
          <a:pathLst>
            <a:path>
              <a:moveTo>
                <a:pt x="0" y="16984"/>
              </a:moveTo>
              <a:lnTo>
                <a:pt x="3875054" y="1698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C832AD8-B7DF-40C6-B75B-571BFE12EA0E}">
      <dsp:nvSpPr>
        <dsp:cNvPr id="0" name=""/>
        <dsp:cNvSpPr/>
      </dsp:nvSpPr>
      <dsp:spPr>
        <a:xfrm rot="83092">
          <a:off x="2028994" y="2849989"/>
          <a:ext cx="2725096" cy="33969"/>
        </a:xfrm>
        <a:custGeom>
          <a:avLst/>
          <a:gdLst/>
          <a:ahLst/>
          <a:cxnLst/>
          <a:rect l="0" t="0" r="0" b="0"/>
          <a:pathLst>
            <a:path>
              <a:moveTo>
                <a:pt x="0" y="16984"/>
              </a:moveTo>
              <a:lnTo>
                <a:pt x="2725096" y="1698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3293795-EF4F-4DE0-BC02-E4FFC7044661}">
      <dsp:nvSpPr>
        <dsp:cNvPr id="0" name=""/>
        <dsp:cNvSpPr/>
      </dsp:nvSpPr>
      <dsp:spPr>
        <a:xfrm rot="20555916">
          <a:off x="1950307" y="2117234"/>
          <a:ext cx="3455990" cy="33969"/>
        </a:xfrm>
        <a:custGeom>
          <a:avLst/>
          <a:gdLst/>
          <a:ahLst/>
          <a:cxnLst/>
          <a:rect l="0" t="0" r="0" b="0"/>
          <a:pathLst>
            <a:path>
              <a:moveTo>
                <a:pt x="0" y="16984"/>
              </a:moveTo>
              <a:lnTo>
                <a:pt x="3455990" y="1698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321A9BB-65A9-4143-B793-701436758EC4}">
      <dsp:nvSpPr>
        <dsp:cNvPr id="0" name=""/>
        <dsp:cNvSpPr/>
      </dsp:nvSpPr>
      <dsp:spPr>
        <a:xfrm rot="18603149">
          <a:off x="1780502" y="1912846"/>
          <a:ext cx="911581" cy="33969"/>
        </a:xfrm>
        <a:custGeom>
          <a:avLst/>
          <a:gdLst/>
          <a:ahLst/>
          <a:cxnLst/>
          <a:rect l="0" t="0" r="0" b="0"/>
          <a:pathLst>
            <a:path>
              <a:moveTo>
                <a:pt x="0" y="16984"/>
              </a:moveTo>
              <a:lnTo>
                <a:pt x="911581" y="1698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F9F5A32-D280-4F4A-8A28-E8C59A18415D}">
      <dsp:nvSpPr>
        <dsp:cNvPr id="0" name=""/>
        <dsp:cNvSpPr/>
      </dsp:nvSpPr>
      <dsp:spPr>
        <a:xfrm>
          <a:off x="764354" y="1966533"/>
          <a:ext cx="1445643" cy="1576410"/>
        </a:xfrm>
        <a:prstGeom prst="rightArrow">
          <a:avLst/>
        </a:prstGeom>
        <a:solidFill>
          <a:schemeClr val="accent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6F480B7-CB3D-4561-B47B-5405E1663957}">
      <dsp:nvSpPr>
        <dsp:cNvPr id="0" name=""/>
        <dsp:cNvSpPr/>
      </dsp:nvSpPr>
      <dsp:spPr>
        <a:xfrm>
          <a:off x="1207537" y="230262"/>
          <a:ext cx="3753623" cy="138154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tr-TR" sz="1600" b="1" kern="1200" dirty="0" smtClean="0">
              <a:solidFill>
                <a:schemeClr val="tx1"/>
              </a:solidFill>
              <a:latin typeface="Times New Roman" pitchFamily="18" charset="0"/>
              <a:cs typeface="Times New Roman" pitchFamily="18" charset="0"/>
            </a:rPr>
            <a:t>Özel Eğitim Okul/Kurumları</a:t>
          </a:r>
          <a:endParaRPr lang="tr-TR" sz="1600" b="1" kern="1200" dirty="0">
            <a:solidFill>
              <a:schemeClr val="tx1"/>
            </a:solidFill>
            <a:latin typeface="Times New Roman" pitchFamily="18" charset="0"/>
            <a:cs typeface="Times New Roman" pitchFamily="18" charset="0"/>
          </a:endParaRPr>
        </a:p>
      </dsp:txBody>
      <dsp:txXfrm>
        <a:off x="1207537" y="230262"/>
        <a:ext cx="3753623" cy="1381547"/>
      </dsp:txXfrm>
    </dsp:sp>
    <dsp:sp modelId="{740C9679-D48A-45B0-A08C-EFC9A7D8248C}">
      <dsp:nvSpPr>
        <dsp:cNvPr id="0" name=""/>
        <dsp:cNvSpPr/>
      </dsp:nvSpPr>
      <dsp:spPr>
        <a:xfrm>
          <a:off x="5199310" y="451345"/>
          <a:ext cx="2524590" cy="162112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tr-TR" sz="1600" b="1" kern="1200" dirty="0" smtClean="0">
              <a:solidFill>
                <a:schemeClr val="tx1"/>
              </a:solidFill>
              <a:latin typeface="Times New Roman" pitchFamily="18" charset="0"/>
              <a:cs typeface="Times New Roman" pitchFamily="18" charset="0"/>
            </a:rPr>
            <a:t>Özel Eğitim Sınıfları</a:t>
          </a:r>
          <a:endParaRPr lang="tr-TR" sz="1600" kern="1200" dirty="0" smtClean="0">
            <a:solidFill>
              <a:schemeClr val="tx1">
                <a:lumMod val="95000"/>
                <a:lumOff val="5000"/>
              </a:schemeClr>
            </a:solidFill>
            <a:latin typeface="Times New Roman" pitchFamily="18" charset="0"/>
            <a:cs typeface="Times New Roman" pitchFamily="18" charset="0"/>
          </a:endParaRPr>
        </a:p>
      </dsp:txBody>
      <dsp:txXfrm>
        <a:off x="5199310" y="451345"/>
        <a:ext cx="2524590" cy="1621129"/>
      </dsp:txXfrm>
    </dsp:sp>
    <dsp:sp modelId="{4DFF94EE-F31C-4B6C-B08A-9166EAE8B7CF}">
      <dsp:nvSpPr>
        <dsp:cNvPr id="0" name=""/>
        <dsp:cNvSpPr/>
      </dsp:nvSpPr>
      <dsp:spPr>
        <a:xfrm>
          <a:off x="4750560" y="2255149"/>
          <a:ext cx="3433860" cy="137237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tr-TR" sz="1600" b="1" kern="1200" dirty="0" smtClean="0">
              <a:solidFill>
                <a:schemeClr val="tx1">
                  <a:lumMod val="95000"/>
                  <a:lumOff val="5000"/>
                </a:schemeClr>
              </a:solidFill>
              <a:latin typeface="Times New Roman" pitchFamily="18" charset="0"/>
              <a:cs typeface="Times New Roman" pitchFamily="18" charset="0"/>
            </a:rPr>
            <a:t>Tam Zamanlı Kaynaştırma</a:t>
          </a:r>
        </a:p>
      </dsp:txBody>
      <dsp:txXfrm>
        <a:off x="4750560" y="2255149"/>
        <a:ext cx="3433860" cy="1372373"/>
      </dsp:txXfrm>
    </dsp:sp>
    <dsp:sp modelId="{1AD5171B-1C6E-49C4-B0DE-9C95BE5F6639}">
      <dsp:nvSpPr>
        <dsp:cNvPr id="0" name=""/>
        <dsp:cNvSpPr/>
      </dsp:nvSpPr>
      <dsp:spPr>
        <a:xfrm>
          <a:off x="5568206" y="3743238"/>
          <a:ext cx="2640705" cy="166408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tr-TR" sz="1600" b="1" kern="1200" dirty="0" smtClean="0">
              <a:solidFill>
                <a:schemeClr val="tx1"/>
              </a:solidFill>
              <a:latin typeface="Times New Roman" pitchFamily="18" charset="0"/>
              <a:cs typeface="Times New Roman" pitchFamily="18" charset="0"/>
            </a:rPr>
            <a:t>Evde Eğitim </a:t>
          </a:r>
          <a:endParaRPr lang="tr-TR" sz="1600" kern="1200" dirty="0" smtClean="0">
            <a:solidFill>
              <a:schemeClr val="tx1">
                <a:lumMod val="95000"/>
                <a:lumOff val="5000"/>
              </a:schemeClr>
            </a:solidFill>
            <a:latin typeface="Times New Roman" pitchFamily="18" charset="0"/>
            <a:cs typeface="Times New Roman" pitchFamily="18" charset="0"/>
          </a:endParaRPr>
        </a:p>
      </dsp:txBody>
      <dsp:txXfrm>
        <a:off x="5568206" y="3743238"/>
        <a:ext cx="2640705" cy="1664082"/>
      </dsp:txXfrm>
    </dsp:sp>
    <dsp:sp modelId="{79F51B49-B6EC-4A93-9E5C-96E1DBE167EE}">
      <dsp:nvSpPr>
        <dsp:cNvPr id="0" name=""/>
        <dsp:cNvSpPr/>
      </dsp:nvSpPr>
      <dsp:spPr>
        <a:xfrm>
          <a:off x="2012852" y="4106463"/>
          <a:ext cx="3320004" cy="97426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tr-TR" sz="1600" b="1" kern="1200" dirty="0" smtClean="0">
              <a:solidFill>
                <a:schemeClr val="tx1"/>
              </a:solidFill>
              <a:latin typeface="Times New Roman" pitchFamily="18" charset="0"/>
              <a:cs typeface="Times New Roman" pitchFamily="18" charset="0"/>
            </a:rPr>
            <a:t>Hastane Sınıfında Eğitim</a:t>
          </a:r>
          <a:endParaRPr lang="tr-TR" sz="1600" kern="1200" dirty="0" smtClean="0">
            <a:solidFill>
              <a:schemeClr val="tx1">
                <a:lumMod val="95000"/>
                <a:lumOff val="5000"/>
              </a:schemeClr>
            </a:solidFill>
            <a:latin typeface="Times New Roman" pitchFamily="18" charset="0"/>
            <a:cs typeface="Times New Roman" pitchFamily="18" charset="0"/>
          </a:endParaRPr>
        </a:p>
      </dsp:txBody>
      <dsp:txXfrm>
        <a:off x="2012852" y="4106463"/>
        <a:ext cx="3320004" cy="974261"/>
      </dsp:txXfrm>
    </dsp:sp>
  </dsp:spTree>
</dsp:drawing>
</file>

<file path=ppt/diagrams/layout1.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7764621" y="1174097"/>
            <a:ext cx="2286000" cy="381000"/>
          </a:xfrm>
        </p:spPr>
        <p:txBody>
          <a:bodyPr/>
          <a:lstStyle/>
          <a:p>
            <a:fld id="{D9F75050-0E15-4C5B-92B0-66D068882F1F}" type="datetimeFigureOut">
              <a:rPr lang="tr-TR" smtClean="0"/>
              <a:pPr/>
              <a:t>4.10.2019</a:t>
            </a:fld>
            <a:endParaRPr lang="tr-TR"/>
          </a:p>
        </p:txBody>
      </p:sp>
      <p:sp>
        <p:nvSpPr>
          <p:cNvPr id="17" name="16 Altbilgi Yer Tutucusu"/>
          <p:cNvSpPr>
            <a:spLocks noGrp="1"/>
          </p:cNvSpPr>
          <p:nvPr>
            <p:ph type="ftr" sz="quarter" idx="11"/>
          </p:nvPr>
        </p:nvSpPr>
        <p:spPr bwMode="auto">
          <a:xfrm rot="5400000">
            <a:off x="7077269" y="4181669"/>
            <a:ext cx="3657600" cy="384048"/>
          </a:xfrm>
        </p:spPr>
        <p:txBody>
          <a:bodyPr/>
          <a:lstStyle/>
          <a:p>
            <a:endParaRPr lang="tr-TR"/>
          </a:p>
        </p:txBody>
      </p:sp>
      <p:sp>
        <p:nvSpPr>
          <p:cNvPr id="10" name="9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Düz Bağlayıcı"/>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Oval"/>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Oval"/>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Slayt Numarası Yer Tutucusu"/>
          <p:cNvSpPr>
            <a:spLocks noGrp="1"/>
          </p:cNvSpPr>
          <p:nvPr>
            <p:ph type="sldNum" sz="quarter" idx="12"/>
          </p:nvPr>
        </p:nvSpPr>
        <p:spPr bwMode="auto">
          <a:xfrm>
            <a:off x="1325544" y="4928702"/>
            <a:ext cx="609600" cy="517524"/>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4.10.2019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4.10.2019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D9F75050-0E15-4C5B-92B0-66D068882F1F}" type="datetimeFigureOut">
              <a:rPr lang="tr-TR" smtClean="0"/>
              <a:pPr/>
              <a:t>4.10.2019</a:t>
            </a:fld>
            <a:endParaRPr lang="tr-TR"/>
          </a:p>
        </p:txBody>
      </p:sp>
      <p:sp>
        <p:nvSpPr>
          <p:cNvPr id="9" name="8 Slayt Numarası Yer Tutucusu"/>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7763256" y="1170432"/>
            <a:ext cx="2286000" cy="381000"/>
          </a:xfrm>
        </p:spPr>
        <p:txBody>
          <a:bodyPr/>
          <a:lstStyle/>
          <a:p>
            <a:fld id="{D9F75050-0E15-4C5B-92B0-66D068882F1F}" type="datetimeFigureOut">
              <a:rPr lang="tr-TR" smtClean="0"/>
              <a:pPr/>
              <a:t>4.10.2019</a:t>
            </a:fld>
            <a:endParaRPr lang="tr-TR"/>
          </a:p>
        </p:txBody>
      </p:sp>
      <p:sp>
        <p:nvSpPr>
          <p:cNvPr id="5" name="4 Altbilgi Yer Tutucusu"/>
          <p:cNvSpPr>
            <a:spLocks noGrp="1"/>
          </p:cNvSpPr>
          <p:nvPr>
            <p:ph type="ftr" sz="quarter" idx="11"/>
          </p:nvPr>
        </p:nvSpPr>
        <p:spPr bwMode="auto">
          <a:xfrm rot="5400000">
            <a:off x="7077456" y="4178808"/>
            <a:ext cx="3657600" cy="384048"/>
          </a:xfrm>
        </p:spPr>
        <p:txBody>
          <a:bodyPr/>
          <a:lstStyle/>
          <a:p>
            <a:endParaRPr lang="tr-TR"/>
          </a:p>
        </p:txBody>
      </p:sp>
      <p:sp>
        <p:nvSpPr>
          <p:cNvPr id="9" name="8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Oval"/>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Oval"/>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Oval"/>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Düz Bağlayıcı"/>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Slayt Numarası Yer Tutucusu"/>
          <p:cNvSpPr>
            <a:spLocks noGrp="1"/>
          </p:cNvSpPr>
          <p:nvPr>
            <p:ph type="sldNum" sz="quarter" idx="12"/>
          </p:nvPr>
        </p:nvSpPr>
        <p:spPr bwMode="auto">
          <a:xfrm>
            <a:off x="1340616" y="4928702"/>
            <a:ext cx="609600" cy="517524"/>
          </a:xfrm>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4.10.2019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4.10.2019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D9F75050-0E15-4C5B-92B0-66D068882F1F}" type="datetimeFigureOut">
              <a:rPr lang="tr-TR" smtClean="0"/>
              <a:pPr/>
              <a:t>4.10.2019</a:t>
            </a:fld>
            <a:endParaRPr lang="tr-TR"/>
          </a:p>
        </p:txBody>
      </p:sp>
      <p:sp>
        <p:nvSpPr>
          <p:cNvPr id="7" name="6 Slayt Numarası Yer Tutucusu"/>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4.10.2019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Başlık"/>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İçerik Yer Tutucusu"/>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D9F75050-0E15-4C5B-92B0-66D068882F1F}" type="datetimeFigureOut">
              <a:rPr lang="tr-TR" smtClean="0"/>
              <a:pPr/>
              <a:t>4.10.2019</a:t>
            </a:fld>
            <a:endParaRPr lang="tr-TR"/>
          </a:p>
        </p:txBody>
      </p:sp>
      <p:sp>
        <p:nvSpPr>
          <p:cNvPr id="22" name="21 Slayt Numarası Yer Tutucusu"/>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Başlık"/>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Dikdörtgen"/>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Veri Yer Tutucusu"/>
          <p:cNvSpPr>
            <a:spLocks noGrp="1"/>
          </p:cNvSpPr>
          <p:nvPr>
            <p:ph type="dt" sz="half" idx="10"/>
          </p:nvPr>
        </p:nvSpPr>
        <p:spPr/>
        <p:txBody>
          <a:bodyPr rtlCol="0"/>
          <a:lstStyle/>
          <a:p>
            <a:fld id="{D9F75050-0E15-4C5B-92B0-66D068882F1F}" type="datetimeFigureOut">
              <a:rPr lang="tr-TR" smtClean="0"/>
              <a:pPr/>
              <a:t>4.10.2019</a:t>
            </a:fld>
            <a:endParaRPr lang="tr-TR"/>
          </a:p>
        </p:txBody>
      </p:sp>
      <p:sp>
        <p:nvSpPr>
          <p:cNvPr id="18" name="17 Slayt Numarası Yer Tutucusu"/>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Başlık Yer Tutucusu"/>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F75050-0E15-4C5B-92B0-66D068882F1F}" type="datetimeFigureOut">
              <a:rPr lang="tr-TR" smtClean="0"/>
              <a:pPr/>
              <a:t>4.10.2019</a:t>
            </a:fld>
            <a:endParaRPr lang="tr-TR"/>
          </a:p>
        </p:txBody>
      </p:sp>
      <p:sp>
        <p:nvSpPr>
          <p:cNvPr id="3" name="2 Altbilgi Yer Tutucusu"/>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6 Düz Bağlayıcı"/>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Slayt Numarası Yer Tutucusu"/>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__Empati__%20Engelli%20Filmi_%20-%20K&#305;sa%20Film.avi" TargetMode="Externa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FARKLI%20OLMAK%20NORMALD&#304;R.avi"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231;ocu&#287;u%20otizm%20tan&#305;s&#305;%20alm&#305;&#351;%20aile%20anlat&#305;yor.DA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3 Slayt Numarası Yer Tutucusu"/>
          <p:cNvSpPr>
            <a:spLocks noGrp="1"/>
          </p:cNvSpPr>
          <p:nvPr>
            <p:ph type="sldNum" sz="quarter" idx="12"/>
          </p:nvPr>
        </p:nvSpPr>
        <p:spPr bwMode="auto">
          <a:noFill/>
          <a:ln>
            <a:round/>
            <a:headEnd/>
            <a:tailEnd/>
          </a:ln>
        </p:spPr>
        <p:txBody>
          <a:bodyPr/>
          <a:lstStyle/>
          <a:p>
            <a:fld id="{94EE1AEA-02DB-4B48-85C1-5B354435149E}" type="slidenum">
              <a:rPr lang="tr-TR" altLang="tr-TR" smtClean="0"/>
              <a:pPr/>
              <a:t>1</a:t>
            </a:fld>
            <a:endParaRPr lang="tr-TR" altLang="tr-TR" smtClean="0"/>
          </a:p>
        </p:txBody>
      </p:sp>
      <p:sp>
        <p:nvSpPr>
          <p:cNvPr id="45058" name="2 İçerik Yer Tutucusu"/>
          <p:cNvSpPr>
            <a:spLocks noGrp="1"/>
          </p:cNvSpPr>
          <p:nvPr>
            <p:ph sz="quarter" idx="1"/>
          </p:nvPr>
        </p:nvSpPr>
        <p:spPr>
          <a:xfrm>
            <a:off x="107950" y="1096963"/>
            <a:ext cx="2735263" cy="4903787"/>
          </a:xfrm>
        </p:spPr>
        <p:txBody>
          <a:bodyPr>
            <a:normAutofit/>
          </a:bodyPr>
          <a:lstStyle/>
          <a:p>
            <a:pPr marL="0" indent="0" algn="just">
              <a:buFont typeface="Arial" charset="0"/>
              <a:buNone/>
            </a:pPr>
            <a:endParaRPr lang="tr-TR" altLang="tr-TR" sz="1600" b="0" dirty="0" smtClean="0">
              <a:latin typeface="Times New Roman" pitchFamily="18" charset="0"/>
              <a:ea typeface="Tahoma" pitchFamily="34" charset="0"/>
              <a:cs typeface="Times New Roman" pitchFamily="18" charset="0"/>
            </a:endParaRPr>
          </a:p>
          <a:p>
            <a:pPr marL="0" indent="0" algn="just">
              <a:buFont typeface="Arial" charset="0"/>
              <a:buNone/>
            </a:pPr>
            <a:endParaRPr lang="tr-TR" altLang="tr-TR" sz="1600" b="0" dirty="0" smtClean="0">
              <a:latin typeface="Times New Roman" pitchFamily="18" charset="0"/>
              <a:ea typeface="Tahoma" pitchFamily="34" charset="0"/>
              <a:cs typeface="Times New Roman" pitchFamily="18" charset="0"/>
            </a:endParaRPr>
          </a:p>
          <a:p>
            <a:pPr marL="0" indent="0">
              <a:buFont typeface="Arial" charset="0"/>
              <a:buNone/>
            </a:pPr>
            <a:endParaRPr lang="tr-TR" altLang="tr-TR" sz="2400" b="0" dirty="0" smtClean="0">
              <a:latin typeface="Times New Roman" pitchFamily="18" charset="0"/>
              <a:ea typeface="Tahoma" pitchFamily="34" charset="0"/>
              <a:cs typeface="Times New Roman" pitchFamily="18" charset="0"/>
            </a:endParaRPr>
          </a:p>
          <a:p>
            <a:pPr marL="0" indent="0">
              <a:buFont typeface="Arial" charset="0"/>
              <a:buNone/>
            </a:pPr>
            <a:endParaRPr lang="tr-TR" altLang="tr-TR" sz="2400" b="0" dirty="0" smtClean="0">
              <a:latin typeface="Times New Roman" pitchFamily="18" charset="0"/>
              <a:ea typeface="Tahoma" pitchFamily="34" charset="0"/>
              <a:cs typeface="Times New Roman" pitchFamily="18" charset="0"/>
            </a:endParaRPr>
          </a:p>
          <a:p>
            <a:pPr marL="0" indent="0" algn="ctr">
              <a:buFont typeface="Arial" charset="0"/>
              <a:buNone/>
            </a:pPr>
            <a:endParaRPr lang="tr-TR" altLang="tr-TR" b="0" dirty="0" smtClean="0">
              <a:latin typeface="Times New Roman" pitchFamily="18" charset="0"/>
              <a:ea typeface="Tahoma" pitchFamily="34" charset="0"/>
              <a:cs typeface="Times New Roman" pitchFamily="18" charset="0"/>
            </a:endParaRPr>
          </a:p>
          <a:p>
            <a:pPr marL="0" indent="0" algn="ctr">
              <a:buFont typeface="Arial" charset="0"/>
              <a:buNone/>
            </a:pPr>
            <a:endParaRPr lang="tr-TR" altLang="tr-TR" sz="1200" b="0" dirty="0" smtClean="0">
              <a:latin typeface="Times New Roman" pitchFamily="18" charset="0"/>
              <a:ea typeface="Tahoma" pitchFamily="34" charset="0"/>
              <a:cs typeface="Times New Roman" pitchFamily="18" charset="0"/>
            </a:endParaRPr>
          </a:p>
        </p:txBody>
      </p:sp>
      <p:pic>
        <p:nvPicPr>
          <p:cNvPr id="11" name="Picture 5" descr="C:\Users\Ibrahim GUL\Desktop\Oğuzhan\SEN-Image1.jpg">
            <a:hlinkClick r:id="rId2" action="ppaction://hlinkfile"/>
          </p:cNvPr>
          <p:cNvPicPr>
            <a:picLocks noGrp="1" noChangeAspect="1" noChangeArrowheads="1"/>
          </p:cNvPicPr>
          <p:nvPr>
            <p:ph sz="quarter" idx="2"/>
          </p:nvPr>
        </p:nvPicPr>
        <p:blipFill>
          <a:blip r:embed="rId3" cstate="print"/>
          <a:srcRect/>
          <a:stretch>
            <a:fillRect/>
          </a:stretch>
        </p:blipFill>
        <p:spPr bwMode="auto">
          <a:xfrm>
            <a:off x="467544" y="3356992"/>
            <a:ext cx="8219256" cy="3240360"/>
          </a:xfrm>
          <a:prstGeom prst="rect">
            <a:avLst/>
          </a:prstGeom>
          <a:noFill/>
          <a:ln w="9525">
            <a:noFill/>
            <a:miter lim="800000"/>
            <a:headEnd/>
            <a:tailEnd/>
          </a:ln>
        </p:spPr>
      </p:pic>
      <p:sp>
        <p:nvSpPr>
          <p:cNvPr id="13" name="12 Metin kutusu"/>
          <p:cNvSpPr txBox="1"/>
          <p:nvPr/>
        </p:nvSpPr>
        <p:spPr>
          <a:xfrm>
            <a:off x="179512" y="332656"/>
            <a:ext cx="8784975" cy="3108543"/>
          </a:xfrm>
          <a:prstGeom prst="rect">
            <a:avLst/>
          </a:prstGeom>
          <a:noFill/>
        </p:spPr>
        <p:txBody>
          <a:bodyPr wrap="square" rtlCol="0">
            <a:spAutoFit/>
          </a:bodyPr>
          <a:lstStyle/>
          <a:p>
            <a:r>
              <a:rPr lang="tr-TR" sz="3600" b="1" i="1" dirty="0" smtClean="0">
                <a:solidFill>
                  <a:srgbClr val="FF0000"/>
                </a:solidFill>
              </a:rPr>
              <a:t>ÖZEL EĞİTİM GEREKSİNİMLİ </a:t>
            </a:r>
            <a:r>
              <a:rPr lang="tr-TR" sz="3600" b="1" i="1" dirty="0" smtClean="0">
                <a:solidFill>
                  <a:srgbClr val="FF0000"/>
                </a:solidFill>
              </a:rPr>
              <a:t>ÖĞRENCİLERİN</a:t>
            </a:r>
          </a:p>
          <a:p>
            <a:endParaRPr lang="tr-TR" sz="3600" b="1" i="1" dirty="0" smtClean="0">
              <a:solidFill>
                <a:srgbClr val="FF0000"/>
              </a:solidFill>
            </a:endParaRPr>
          </a:p>
          <a:p>
            <a:r>
              <a:rPr lang="tr-TR" sz="4400" b="1" i="1" dirty="0" smtClean="0">
                <a:solidFill>
                  <a:srgbClr val="FF0000"/>
                </a:solidFill>
              </a:rPr>
              <a:t>        EĞİTİM OLANAKLARI    </a:t>
            </a:r>
          </a:p>
          <a:p>
            <a:r>
              <a:rPr lang="tr-TR" sz="4400" b="1" i="1" dirty="0" smtClean="0">
                <a:solidFill>
                  <a:srgbClr val="FF0000"/>
                </a:solidFill>
              </a:rPr>
              <a:t>                   </a:t>
            </a:r>
            <a:endParaRPr lang="tr-TR" sz="4400" b="1" i="1" dirty="0">
              <a:solidFill>
                <a:srgbClr val="FF0000"/>
              </a:solidFill>
            </a:endParaRPr>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a:spLocks noGrp="1"/>
          </p:cNvSpPr>
          <p:nvPr>
            <p:ph type="title"/>
          </p:nvPr>
        </p:nvSpPr>
        <p:spPr>
          <a:xfrm>
            <a:off x="0" y="0"/>
            <a:ext cx="9144000" cy="908050"/>
          </a:xfrm>
        </p:spPr>
        <p:txBody>
          <a:bodyPr>
            <a:normAutofit/>
          </a:bodyPr>
          <a:lstStyle/>
          <a:p>
            <a:pPr algn="ctr">
              <a:defRPr/>
            </a:pPr>
            <a:r>
              <a:rPr lang="tr-TR" sz="3200" b="1" dirty="0" smtClean="0">
                <a:solidFill>
                  <a:srgbClr val="FF0000"/>
                </a:solidFill>
                <a:latin typeface="Times New Roman" pitchFamily="18" charset="0"/>
                <a:cs typeface="Times New Roman" pitchFamily="18" charset="0"/>
              </a:rPr>
              <a:t>ÖĞRETİMİN UYARLANMASI</a:t>
            </a:r>
          </a:p>
        </p:txBody>
      </p:sp>
      <p:sp>
        <p:nvSpPr>
          <p:cNvPr id="59396" name="İçerik Yer Tutucusu 2"/>
          <p:cNvSpPr>
            <a:spLocks noGrp="1"/>
          </p:cNvSpPr>
          <p:nvPr>
            <p:ph sz="quarter" idx="1"/>
          </p:nvPr>
        </p:nvSpPr>
        <p:spPr>
          <a:xfrm>
            <a:off x="539750" y="908050"/>
            <a:ext cx="7993063" cy="5545138"/>
          </a:xfrm>
        </p:spPr>
        <p:txBody>
          <a:bodyPr/>
          <a:lstStyle/>
          <a:p>
            <a:pPr marL="0" indent="0">
              <a:buFont typeface="Arial" charset="0"/>
              <a:buNone/>
            </a:pPr>
            <a:r>
              <a:rPr lang="tr-TR" altLang="tr-TR" b="0" dirty="0" smtClean="0">
                <a:latin typeface="Times New Roman" pitchFamily="18" charset="0"/>
                <a:cs typeface="Times New Roman" pitchFamily="18" charset="0"/>
              </a:rPr>
              <a:t>Öğretim uyarlamaları yapılırken özel eğitim ihtiyacı olan öğrencinin yetersizlik türünün dikkate alınması yapılan uyarlamaların öğrencinin ihtiyacına göre çeşitlendirilmesini sağlayacaktır. </a:t>
            </a:r>
          </a:p>
          <a:p>
            <a:pPr marL="0" indent="0" algn="just">
              <a:buFont typeface="Arial" charset="0"/>
              <a:buNone/>
            </a:pPr>
            <a:endParaRPr lang="tr-TR" altLang="tr-TR" sz="2400" b="0" dirty="0" smtClean="0">
              <a:latin typeface="Times New Roman" pitchFamily="18" charset="0"/>
              <a:cs typeface="Times New Roman" pitchFamily="18" charset="0"/>
            </a:endParaRPr>
          </a:p>
        </p:txBody>
      </p:sp>
      <p:sp>
        <p:nvSpPr>
          <p:cNvPr id="59394" name="Slayt Numarası Yer Tutucusu 3"/>
          <p:cNvSpPr>
            <a:spLocks noGrp="1"/>
          </p:cNvSpPr>
          <p:nvPr>
            <p:ph type="sldNum" sz="quarter" idx="15"/>
          </p:nvPr>
        </p:nvSpPr>
        <p:spPr bwMode="auto">
          <a:noFill/>
          <a:ln>
            <a:round/>
            <a:headEnd/>
            <a:tailEnd/>
          </a:ln>
        </p:spPr>
        <p:txBody>
          <a:bodyPr/>
          <a:lstStyle/>
          <a:p>
            <a:fld id="{1C56A379-D058-4268-97E1-F47A5152EE71}" type="slidenum">
              <a:rPr lang="tr-TR" altLang="tr-TR" smtClean="0"/>
              <a:pPr/>
              <a:t>10</a:t>
            </a:fld>
            <a:endParaRPr lang="tr-TR" altLang="tr-TR" smtClean="0"/>
          </a:p>
        </p:txBody>
      </p:sp>
    </p:spTree>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a:spLocks noGrp="1"/>
          </p:cNvSpPr>
          <p:nvPr>
            <p:ph type="title"/>
          </p:nvPr>
        </p:nvSpPr>
        <p:spPr>
          <a:xfrm>
            <a:off x="0" y="0"/>
            <a:ext cx="9144000" cy="908050"/>
          </a:xfrm>
        </p:spPr>
        <p:txBody>
          <a:bodyPr>
            <a:normAutofit/>
          </a:bodyPr>
          <a:lstStyle/>
          <a:p>
            <a:pPr algn="ctr">
              <a:defRPr/>
            </a:pPr>
            <a:r>
              <a:rPr lang="tr-TR" sz="3200" b="1" dirty="0" smtClean="0">
                <a:solidFill>
                  <a:srgbClr val="FF0000"/>
                </a:solidFill>
                <a:latin typeface="Times New Roman" pitchFamily="18" charset="0"/>
                <a:cs typeface="Times New Roman" pitchFamily="18" charset="0"/>
              </a:rPr>
              <a:t>ÖĞRETİMİN UYARLANMASI</a:t>
            </a:r>
          </a:p>
        </p:txBody>
      </p:sp>
      <p:sp>
        <p:nvSpPr>
          <p:cNvPr id="6" name="İçerik Yer Tutucusu 2"/>
          <p:cNvSpPr>
            <a:spLocks noGrp="1"/>
          </p:cNvSpPr>
          <p:nvPr>
            <p:ph sz="quarter" idx="1"/>
          </p:nvPr>
        </p:nvSpPr>
        <p:spPr>
          <a:xfrm>
            <a:off x="539750" y="908050"/>
            <a:ext cx="7993063" cy="5545138"/>
          </a:xfrm>
        </p:spPr>
        <p:txBody>
          <a:bodyPr/>
          <a:lstStyle/>
          <a:p>
            <a:pPr marL="0" indent="0">
              <a:buFont typeface="Arial" charset="0"/>
              <a:buNone/>
              <a:defRPr/>
            </a:pPr>
            <a:endParaRPr lang="tr-TR" sz="2400" b="0" dirty="0"/>
          </a:p>
          <a:p>
            <a:pPr>
              <a:defRPr/>
            </a:pPr>
            <a:r>
              <a:rPr lang="tr-TR" sz="2800" b="0" dirty="0">
                <a:latin typeface="Times New Roman" panose="02020603050405020304" pitchFamily="18" charset="0"/>
                <a:cs typeface="Times New Roman" panose="02020603050405020304" pitchFamily="18" charset="0"/>
              </a:rPr>
              <a:t>Günlük programın tutarlı ve öğrenciniz tarafından anlaşılabilir olması için mutlaka öğretim ortamını yapılandırın.</a:t>
            </a:r>
          </a:p>
          <a:p>
            <a:pPr>
              <a:defRPr/>
            </a:pPr>
            <a:r>
              <a:rPr lang="tr-TR" sz="2800" b="0" dirty="0" smtClean="0">
                <a:latin typeface="Times New Roman" panose="02020603050405020304" pitchFamily="18" charset="0"/>
                <a:cs typeface="Times New Roman" panose="02020603050405020304" pitchFamily="18" charset="0"/>
              </a:rPr>
              <a:t>Ders </a:t>
            </a:r>
            <a:r>
              <a:rPr lang="tr-TR" sz="2800" b="0" dirty="0">
                <a:latin typeface="Times New Roman" panose="02020603050405020304" pitchFamily="18" charset="0"/>
                <a:cs typeface="Times New Roman" panose="02020603050405020304" pitchFamily="18" charset="0"/>
              </a:rPr>
              <a:t>sunumu sırasında öğrenciyi davranışlarını kontrol edebileceğiniz ve sizi takip edip konuşmalarınızı duyabileceği bir yere oturtun.</a:t>
            </a:r>
          </a:p>
          <a:p>
            <a:pPr>
              <a:defRPr/>
            </a:pPr>
            <a:r>
              <a:rPr lang="tr-TR" sz="2800" b="0" dirty="0" smtClean="0">
                <a:latin typeface="Times New Roman" panose="02020603050405020304" pitchFamily="18" charset="0"/>
                <a:cs typeface="Times New Roman" panose="02020603050405020304" pitchFamily="18" charset="0"/>
              </a:rPr>
              <a:t>Sınıf </a:t>
            </a:r>
            <a:r>
              <a:rPr lang="tr-TR" sz="2800" b="0" dirty="0">
                <a:latin typeface="Times New Roman" panose="02020603050405020304" pitchFamily="18" charset="0"/>
                <a:cs typeface="Times New Roman" panose="02020603050405020304" pitchFamily="18" charset="0"/>
              </a:rPr>
              <a:t>içinde öğrencinizin yakınına örnek model olabilecek ve ihtiyaç duyduğu zamanlarda destek sağlayabilecek öğrenciler oturtun.</a:t>
            </a:r>
          </a:p>
          <a:p>
            <a:pPr>
              <a:defRPr/>
            </a:pPr>
            <a:r>
              <a:rPr lang="tr-TR" sz="2800" b="0" dirty="0" smtClean="0">
                <a:latin typeface="Times New Roman" panose="02020603050405020304" pitchFamily="18" charset="0"/>
                <a:cs typeface="Times New Roman" panose="02020603050405020304" pitchFamily="18" charset="0"/>
              </a:rPr>
              <a:t>Öğrenci </a:t>
            </a:r>
            <a:r>
              <a:rPr lang="tr-TR" sz="2800" b="0" dirty="0">
                <a:latin typeface="Times New Roman" panose="02020603050405020304" pitchFamily="18" charset="0"/>
                <a:cs typeface="Times New Roman" panose="02020603050405020304" pitchFamily="18" charset="0"/>
              </a:rPr>
              <a:t>yüksek ses ve gürültüden rahatsız olabileceği için gürültüsüz bir sınıf ortamı sağlayın.</a:t>
            </a:r>
            <a:endParaRPr lang="tr-TR" sz="2800" dirty="0">
              <a:latin typeface="Times New Roman" panose="02020603050405020304" pitchFamily="18" charset="0"/>
              <a:cs typeface="Times New Roman" panose="02020603050405020304" pitchFamily="18" charset="0"/>
            </a:endParaRPr>
          </a:p>
        </p:txBody>
      </p:sp>
      <p:sp>
        <p:nvSpPr>
          <p:cNvPr id="60418" name="Slayt Numarası Yer Tutucusu 3"/>
          <p:cNvSpPr>
            <a:spLocks noGrp="1"/>
          </p:cNvSpPr>
          <p:nvPr>
            <p:ph type="sldNum" sz="quarter" idx="15"/>
          </p:nvPr>
        </p:nvSpPr>
        <p:spPr bwMode="auto">
          <a:noFill/>
          <a:ln>
            <a:round/>
            <a:headEnd/>
            <a:tailEnd/>
          </a:ln>
        </p:spPr>
        <p:txBody>
          <a:bodyPr/>
          <a:lstStyle/>
          <a:p>
            <a:fld id="{C77886D2-949B-4DD1-9851-3CA2A9B5E345}" type="slidenum">
              <a:rPr lang="tr-TR" altLang="tr-TR" smtClean="0"/>
              <a:pPr/>
              <a:t>11</a:t>
            </a:fld>
            <a:endParaRPr lang="tr-TR" altLang="tr-TR" smtClean="0"/>
          </a:p>
        </p:txBody>
      </p:sp>
    </p:spTree>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a:spLocks noGrp="1"/>
          </p:cNvSpPr>
          <p:nvPr>
            <p:ph type="title"/>
          </p:nvPr>
        </p:nvSpPr>
        <p:spPr>
          <a:xfrm>
            <a:off x="0" y="0"/>
            <a:ext cx="9144000" cy="908050"/>
          </a:xfrm>
        </p:spPr>
        <p:txBody>
          <a:bodyPr>
            <a:normAutofit/>
          </a:bodyPr>
          <a:lstStyle/>
          <a:p>
            <a:pPr algn="ctr">
              <a:defRPr/>
            </a:pPr>
            <a:r>
              <a:rPr lang="tr-TR" sz="3200" b="1" dirty="0" smtClean="0">
                <a:solidFill>
                  <a:srgbClr val="FF0000"/>
                </a:solidFill>
                <a:latin typeface="Times New Roman" pitchFamily="18" charset="0"/>
                <a:cs typeface="Times New Roman" pitchFamily="18" charset="0"/>
              </a:rPr>
              <a:t>ÖĞRETİMİN UYARLANMASI</a:t>
            </a:r>
          </a:p>
        </p:txBody>
      </p:sp>
      <p:sp>
        <p:nvSpPr>
          <p:cNvPr id="6" name="İçerik Yer Tutucusu 2"/>
          <p:cNvSpPr>
            <a:spLocks noGrp="1"/>
          </p:cNvSpPr>
          <p:nvPr>
            <p:ph sz="quarter" idx="1"/>
          </p:nvPr>
        </p:nvSpPr>
        <p:spPr>
          <a:xfrm>
            <a:off x="539750" y="908050"/>
            <a:ext cx="7993063" cy="5545138"/>
          </a:xfrm>
        </p:spPr>
        <p:txBody>
          <a:bodyPr>
            <a:normAutofit lnSpcReduction="10000"/>
          </a:bodyPr>
          <a:lstStyle/>
          <a:p>
            <a:pPr marL="0" indent="0">
              <a:buFont typeface="Arial" charset="0"/>
              <a:buNone/>
              <a:defRPr/>
            </a:pPr>
            <a:endParaRPr lang="tr-TR" sz="2400" b="0" dirty="0"/>
          </a:p>
          <a:p>
            <a:pPr algn="just">
              <a:defRPr/>
            </a:pPr>
            <a:r>
              <a:rPr lang="tr-TR" sz="2800" b="0" dirty="0">
                <a:latin typeface="Times New Roman" panose="02020603050405020304" pitchFamily="18" charset="0"/>
                <a:cs typeface="Times New Roman" panose="02020603050405020304" pitchFamily="18" charset="0"/>
              </a:rPr>
              <a:t>Kullandığınız cümleleri jest ve mimiklerle dikkat çekici hale getirin.</a:t>
            </a:r>
          </a:p>
          <a:p>
            <a:pPr algn="just">
              <a:defRPr/>
            </a:pPr>
            <a:r>
              <a:rPr lang="tr-TR" sz="2800" b="0" dirty="0" smtClean="0">
                <a:latin typeface="Times New Roman" panose="02020603050405020304" pitchFamily="18" charset="0"/>
                <a:cs typeface="Times New Roman" panose="02020603050405020304" pitchFamily="18" charset="0"/>
              </a:rPr>
              <a:t>Öğretimi </a:t>
            </a:r>
            <a:r>
              <a:rPr lang="tr-TR" sz="2800" b="0" dirty="0">
                <a:latin typeface="Times New Roman" panose="02020603050405020304" pitchFamily="18" charset="0"/>
                <a:cs typeface="Times New Roman" panose="02020603050405020304" pitchFamily="18" charset="0"/>
              </a:rPr>
              <a:t>mutlaka görsel, işitsel ve dokunsal materyallerle destekleyin.</a:t>
            </a:r>
          </a:p>
          <a:p>
            <a:pPr algn="just">
              <a:defRPr/>
            </a:pPr>
            <a:r>
              <a:rPr lang="tr-TR" sz="2800" b="0" dirty="0" smtClean="0">
                <a:latin typeface="Times New Roman" panose="02020603050405020304" pitchFamily="18" charset="0"/>
                <a:cs typeface="Times New Roman" panose="02020603050405020304" pitchFamily="18" charset="0"/>
              </a:rPr>
              <a:t>Hikayeleri</a:t>
            </a:r>
            <a:r>
              <a:rPr lang="tr-TR" sz="2800" b="0" dirty="0">
                <a:latin typeface="Times New Roman" panose="02020603050405020304" pitchFamily="18" charset="0"/>
                <a:cs typeface="Times New Roman" panose="02020603050405020304" pitchFamily="18" charset="0"/>
              </a:rPr>
              <a:t>, eylem ve resimleri içeren kart ve fotoğraflar göstererek anlatın bu yolla neden-sonuç ilişkisi kurmasını sağlayın.</a:t>
            </a:r>
          </a:p>
          <a:p>
            <a:pPr algn="just">
              <a:defRPr/>
            </a:pPr>
            <a:r>
              <a:rPr lang="tr-TR" sz="2800" b="0" dirty="0" smtClean="0">
                <a:latin typeface="Times New Roman" panose="02020603050405020304" pitchFamily="18" charset="0"/>
                <a:cs typeface="Times New Roman" panose="02020603050405020304" pitchFamily="18" charset="0"/>
              </a:rPr>
              <a:t>Öğrencinizin </a:t>
            </a:r>
            <a:r>
              <a:rPr lang="tr-TR" sz="2800" b="0" dirty="0">
                <a:latin typeface="Times New Roman" panose="02020603050405020304" pitchFamily="18" charset="0"/>
                <a:cs typeface="Times New Roman" panose="02020603050405020304" pitchFamily="18" charset="0"/>
              </a:rPr>
              <a:t>kazandığı bilgi ve becerileri pekiştirmesi, günlük yaşama aktarabilmesi ve okuldaki yapılandırılmış sistemin ev ortamında uygulanabilmesi için anne babayla işbirliği yapın ve onları sürece dâhil edin</a:t>
            </a:r>
            <a:r>
              <a:rPr lang="tr-TR" sz="2800" b="0" dirty="0" smtClean="0">
                <a:latin typeface="Times New Roman" panose="02020603050405020304" pitchFamily="18" charset="0"/>
                <a:cs typeface="Times New Roman" panose="02020603050405020304" pitchFamily="18" charset="0"/>
              </a:rPr>
              <a:t>.</a:t>
            </a:r>
            <a:endParaRPr lang="tr-TR" sz="2800" dirty="0">
              <a:latin typeface="Times New Roman" panose="02020603050405020304" pitchFamily="18" charset="0"/>
              <a:cs typeface="Times New Roman" panose="02020603050405020304" pitchFamily="18" charset="0"/>
            </a:endParaRPr>
          </a:p>
        </p:txBody>
      </p:sp>
      <p:sp>
        <p:nvSpPr>
          <p:cNvPr id="61442" name="Slayt Numarası Yer Tutucusu 3"/>
          <p:cNvSpPr>
            <a:spLocks noGrp="1"/>
          </p:cNvSpPr>
          <p:nvPr>
            <p:ph type="sldNum" sz="quarter" idx="15"/>
          </p:nvPr>
        </p:nvSpPr>
        <p:spPr bwMode="auto">
          <a:noFill/>
          <a:ln>
            <a:round/>
            <a:headEnd/>
            <a:tailEnd/>
          </a:ln>
        </p:spPr>
        <p:txBody>
          <a:bodyPr/>
          <a:lstStyle/>
          <a:p>
            <a:fld id="{A40A0CD6-F94F-48D6-9939-BB63F84071B3}" type="slidenum">
              <a:rPr lang="tr-TR" altLang="tr-TR" smtClean="0"/>
              <a:pPr/>
              <a:t>12</a:t>
            </a:fld>
            <a:endParaRPr lang="tr-TR" altLang="tr-TR" dirty="0" smtClean="0"/>
          </a:p>
        </p:txBody>
      </p:sp>
    </p:spTree>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a:spLocks noGrp="1"/>
          </p:cNvSpPr>
          <p:nvPr>
            <p:ph type="title"/>
          </p:nvPr>
        </p:nvSpPr>
        <p:spPr>
          <a:xfrm>
            <a:off x="0" y="0"/>
            <a:ext cx="9144000" cy="908050"/>
          </a:xfrm>
        </p:spPr>
        <p:txBody>
          <a:bodyPr>
            <a:normAutofit/>
          </a:bodyPr>
          <a:lstStyle/>
          <a:p>
            <a:pPr algn="ctr">
              <a:defRPr/>
            </a:pPr>
            <a:r>
              <a:rPr lang="tr-TR" sz="3200" b="1" dirty="0" smtClean="0">
                <a:solidFill>
                  <a:srgbClr val="FF0000"/>
                </a:solidFill>
                <a:latin typeface="Times New Roman" pitchFamily="18" charset="0"/>
                <a:cs typeface="Times New Roman" pitchFamily="18" charset="0"/>
              </a:rPr>
              <a:t>ÖĞRETİMİN UYARLANMASI</a:t>
            </a:r>
          </a:p>
        </p:txBody>
      </p:sp>
      <p:sp>
        <p:nvSpPr>
          <p:cNvPr id="6" name="İçerik Yer Tutucusu 2"/>
          <p:cNvSpPr>
            <a:spLocks noGrp="1"/>
          </p:cNvSpPr>
          <p:nvPr>
            <p:ph sz="quarter" idx="1"/>
          </p:nvPr>
        </p:nvSpPr>
        <p:spPr>
          <a:xfrm>
            <a:off x="539750" y="692696"/>
            <a:ext cx="7993063" cy="5760492"/>
          </a:xfrm>
        </p:spPr>
        <p:txBody>
          <a:bodyPr>
            <a:normAutofit/>
          </a:bodyPr>
          <a:lstStyle/>
          <a:p>
            <a:pPr marL="0" indent="0">
              <a:buFont typeface="Arial" charset="0"/>
              <a:buNone/>
              <a:defRPr/>
            </a:pPr>
            <a:endParaRPr lang="tr-TR" sz="2400" b="0" dirty="0"/>
          </a:p>
          <a:p>
            <a:pPr>
              <a:defRPr/>
            </a:pPr>
            <a:r>
              <a:rPr lang="tr-TR" sz="2800" b="0" dirty="0">
                <a:latin typeface="Times New Roman" panose="02020603050405020304" pitchFamily="18" charset="0"/>
                <a:cs typeface="Times New Roman" panose="02020603050405020304" pitchFamily="18" charset="0"/>
              </a:rPr>
              <a:t>Akıcı ve anlaşılır düzeyde konuşma becerisine sahip olmayan öğrencinizin kendini ifade etmesi için fırsatlar yaratın ve söylemek istediklerini anlamadığınızda tekrar etmesini isteyin.</a:t>
            </a:r>
          </a:p>
          <a:p>
            <a:pPr>
              <a:defRPr/>
            </a:pPr>
            <a:r>
              <a:rPr lang="tr-TR" sz="2800" b="0" dirty="0" smtClean="0">
                <a:latin typeface="Times New Roman" panose="02020603050405020304" pitchFamily="18" charset="0"/>
                <a:cs typeface="Times New Roman" panose="02020603050405020304" pitchFamily="18" charset="0"/>
              </a:rPr>
              <a:t>Konuşurken </a:t>
            </a:r>
            <a:r>
              <a:rPr lang="tr-TR" sz="2800" b="0" dirty="0">
                <a:latin typeface="Times New Roman" panose="02020603050405020304" pitchFamily="18" charset="0"/>
                <a:cs typeface="Times New Roman" panose="02020603050405020304" pitchFamily="18" charset="0"/>
              </a:rPr>
              <a:t>açık, anlaşılır ifadeler kullanın. </a:t>
            </a:r>
          </a:p>
          <a:p>
            <a:pPr>
              <a:defRPr/>
            </a:pPr>
            <a:r>
              <a:rPr lang="tr-TR" sz="2800" b="0" dirty="0" smtClean="0">
                <a:latin typeface="Times New Roman" panose="02020603050405020304" pitchFamily="18" charset="0"/>
                <a:cs typeface="Times New Roman" panose="02020603050405020304" pitchFamily="18" charset="0"/>
              </a:rPr>
              <a:t>Öğrencinizin </a:t>
            </a:r>
            <a:r>
              <a:rPr lang="tr-TR" sz="2800" b="0" dirty="0">
                <a:latin typeface="Times New Roman" panose="02020603050405020304" pitchFamily="18" charset="0"/>
                <a:cs typeface="Times New Roman" panose="02020603050405020304" pitchFamily="18" charset="0"/>
              </a:rPr>
              <a:t>sözel ifadeleri yanlış anlamasını önlemek için yazılı ve görsel ipuçlarını birlikte kullanın.</a:t>
            </a:r>
          </a:p>
          <a:p>
            <a:pPr>
              <a:defRPr/>
            </a:pPr>
            <a:r>
              <a:rPr lang="tr-TR" sz="2800" b="0" dirty="0" smtClean="0">
                <a:latin typeface="Times New Roman" panose="02020603050405020304" pitchFamily="18" charset="0"/>
                <a:cs typeface="Times New Roman" panose="02020603050405020304" pitchFamily="18" charset="0"/>
              </a:rPr>
              <a:t>Öğrencinizin </a:t>
            </a:r>
            <a:r>
              <a:rPr lang="tr-TR" sz="2800" b="0" dirty="0">
                <a:latin typeface="Times New Roman" panose="02020603050405020304" pitchFamily="18" charset="0"/>
                <a:cs typeface="Times New Roman" panose="02020603050405020304" pitchFamily="18" charset="0"/>
              </a:rPr>
              <a:t>güçlü yönlerini öne çıkarın öğretim ortamınızı yapılandırın.</a:t>
            </a:r>
          </a:p>
          <a:p>
            <a:pPr>
              <a:defRPr/>
            </a:pPr>
            <a:r>
              <a:rPr lang="tr-TR" sz="2800" b="0" dirty="0" smtClean="0">
                <a:latin typeface="Times New Roman" panose="02020603050405020304" pitchFamily="18" charset="0"/>
                <a:cs typeface="Times New Roman" panose="02020603050405020304" pitchFamily="18" charset="0"/>
              </a:rPr>
              <a:t>Kendine </a:t>
            </a:r>
            <a:r>
              <a:rPr lang="tr-TR" sz="2800" b="0" dirty="0">
                <a:latin typeface="Times New Roman" panose="02020603050405020304" pitchFamily="18" charset="0"/>
                <a:cs typeface="Times New Roman" panose="02020603050405020304" pitchFamily="18" charset="0"/>
              </a:rPr>
              <a:t>güvenmesi için destekleyici ortam yaratın.</a:t>
            </a:r>
            <a:endParaRPr lang="tr-TR" sz="2800" dirty="0">
              <a:latin typeface="Times New Roman" panose="02020603050405020304" pitchFamily="18" charset="0"/>
              <a:cs typeface="Times New Roman" panose="02020603050405020304" pitchFamily="18" charset="0"/>
            </a:endParaRPr>
          </a:p>
        </p:txBody>
      </p:sp>
      <p:sp>
        <p:nvSpPr>
          <p:cNvPr id="62466" name="Slayt Numarası Yer Tutucusu 3"/>
          <p:cNvSpPr>
            <a:spLocks noGrp="1"/>
          </p:cNvSpPr>
          <p:nvPr>
            <p:ph type="sldNum" sz="quarter" idx="15"/>
          </p:nvPr>
        </p:nvSpPr>
        <p:spPr bwMode="auto">
          <a:noFill/>
          <a:ln>
            <a:round/>
            <a:headEnd/>
            <a:tailEnd/>
          </a:ln>
        </p:spPr>
        <p:txBody>
          <a:bodyPr/>
          <a:lstStyle/>
          <a:p>
            <a:fld id="{45B50DFF-5F92-464F-8BFE-7A8BCE2CA30C}" type="slidenum">
              <a:rPr lang="tr-TR" altLang="tr-TR" smtClean="0"/>
              <a:pPr/>
              <a:t>13</a:t>
            </a:fld>
            <a:endParaRPr lang="tr-TR" altLang="tr-TR" smtClean="0"/>
          </a:p>
        </p:txBody>
      </p:sp>
    </p:spTree>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a:spLocks noGrp="1"/>
          </p:cNvSpPr>
          <p:nvPr>
            <p:ph type="title"/>
          </p:nvPr>
        </p:nvSpPr>
        <p:spPr>
          <a:xfrm>
            <a:off x="0" y="0"/>
            <a:ext cx="9144000" cy="908050"/>
          </a:xfrm>
        </p:spPr>
        <p:txBody>
          <a:bodyPr>
            <a:normAutofit/>
          </a:bodyPr>
          <a:lstStyle/>
          <a:p>
            <a:pPr algn="ctr">
              <a:defRPr/>
            </a:pPr>
            <a:r>
              <a:rPr lang="tr-TR" sz="3200" b="1" dirty="0" smtClean="0">
                <a:solidFill>
                  <a:srgbClr val="FF0000"/>
                </a:solidFill>
                <a:latin typeface="Times New Roman" pitchFamily="18" charset="0"/>
                <a:cs typeface="Times New Roman" pitchFamily="18" charset="0"/>
              </a:rPr>
              <a:t>ÖĞRETİMİN UYARLANMASI</a:t>
            </a:r>
          </a:p>
        </p:txBody>
      </p:sp>
      <p:sp>
        <p:nvSpPr>
          <p:cNvPr id="6" name="İçerik Yer Tutucusu 2"/>
          <p:cNvSpPr>
            <a:spLocks noGrp="1"/>
          </p:cNvSpPr>
          <p:nvPr>
            <p:ph sz="quarter" idx="1"/>
          </p:nvPr>
        </p:nvSpPr>
        <p:spPr>
          <a:xfrm>
            <a:off x="395536" y="908050"/>
            <a:ext cx="8424936" cy="5545138"/>
          </a:xfrm>
        </p:spPr>
        <p:txBody>
          <a:bodyPr>
            <a:normAutofit fontScale="92500" lnSpcReduction="10000"/>
          </a:bodyPr>
          <a:lstStyle/>
          <a:p>
            <a:pPr marL="0" indent="0" algn="just">
              <a:buFont typeface="Arial" charset="0"/>
              <a:buNone/>
              <a:defRPr/>
            </a:pPr>
            <a:endParaRPr lang="tr-TR" sz="2400" b="0" dirty="0">
              <a:latin typeface="Times New Roman" panose="02020603050405020304" pitchFamily="18" charset="0"/>
              <a:cs typeface="Times New Roman" panose="02020603050405020304" pitchFamily="18" charset="0"/>
            </a:endParaRPr>
          </a:p>
          <a:p>
            <a:pPr>
              <a:defRPr/>
            </a:pPr>
            <a:r>
              <a:rPr lang="tr-TR" sz="3000" b="0" dirty="0">
                <a:latin typeface="Times New Roman" panose="02020603050405020304" pitchFamily="18" charset="0"/>
                <a:cs typeface="Times New Roman" panose="02020603050405020304" pitchFamily="18" charset="0"/>
              </a:rPr>
              <a:t>Geri bildirimlerinizi onu motive edecek şekilde verin.</a:t>
            </a:r>
          </a:p>
          <a:p>
            <a:pPr>
              <a:defRPr/>
            </a:pPr>
            <a:r>
              <a:rPr lang="tr-TR" sz="3000" b="0" dirty="0" smtClean="0">
                <a:latin typeface="Times New Roman" panose="02020603050405020304" pitchFamily="18" charset="0"/>
                <a:cs typeface="Times New Roman" panose="02020603050405020304" pitchFamily="18" charset="0"/>
              </a:rPr>
              <a:t>Olumlu </a:t>
            </a:r>
            <a:r>
              <a:rPr lang="tr-TR" sz="3000" b="0" dirty="0">
                <a:latin typeface="Times New Roman" panose="02020603050405020304" pitchFamily="18" charset="0"/>
                <a:cs typeface="Times New Roman" panose="02020603050405020304" pitchFamily="18" charset="0"/>
              </a:rPr>
              <a:t>davranışlarını ve sosyal becerilerini ödüllendirin.</a:t>
            </a:r>
          </a:p>
          <a:p>
            <a:pPr>
              <a:defRPr/>
            </a:pPr>
            <a:r>
              <a:rPr lang="tr-TR" sz="3000" b="0" dirty="0" smtClean="0">
                <a:latin typeface="Times New Roman" panose="02020603050405020304" pitchFamily="18" charset="0"/>
                <a:cs typeface="Times New Roman" panose="02020603050405020304" pitchFamily="18" charset="0"/>
              </a:rPr>
              <a:t>Öğretim </a:t>
            </a:r>
            <a:r>
              <a:rPr lang="tr-TR" sz="3000" b="0" dirty="0">
                <a:latin typeface="Times New Roman" panose="02020603050405020304" pitchFamily="18" charset="0"/>
                <a:cs typeface="Times New Roman" panose="02020603050405020304" pitchFamily="18" charset="0"/>
              </a:rPr>
              <a:t>sürecinde somut ve öğrencinin ilgisini çekebilecek materyaller kullanın.</a:t>
            </a:r>
          </a:p>
          <a:p>
            <a:pPr>
              <a:defRPr/>
            </a:pPr>
            <a:r>
              <a:rPr lang="tr-TR" sz="3000" b="0" dirty="0" smtClean="0">
                <a:latin typeface="Times New Roman" panose="02020603050405020304" pitchFamily="18" charset="0"/>
                <a:cs typeface="Times New Roman" panose="02020603050405020304" pitchFamily="18" charset="0"/>
              </a:rPr>
              <a:t>Öğretim </a:t>
            </a:r>
            <a:r>
              <a:rPr lang="tr-TR" sz="3000" b="0" dirty="0">
                <a:latin typeface="Times New Roman" panose="02020603050405020304" pitchFamily="18" charset="0"/>
                <a:cs typeface="Times New Roman" panose="02020603050405020304" pitchFamily="18" charset="0"/>
              </a:rPr>
              <a:t>hedeflerinin küçük parçalara bölün sıra ile öğretin.</a:t>
            </a:r>
          </a:p>
          <a:p>
            <a:pPr>
              <a:defRPr/>
            </a:pPr>
            <a:r>
              <a:rPr lang="tr-TR" sz="3000" b="0" dirty="0" smtClean="0">
                <a:latin typeface="Times New Roman" panose="02020603050405020304" pitchFamily="18" charset="0"/>
                <a:cs typeface="Times New Roman" panose="02020603050405020304" pitchFamily="18" charset="0"/>
              </a:rPr>
              <a:t>Öğretimde </a:t>
            </a:r>
            <a:r>
              <a:rPr lang="tr-TR" sz="3000" b="0" dirty="0">
                <a:latin typeface="Times New Roman" panose="02020603050405020304" pitchFamily="18" charset="0"/>
                <a:cs typeface="Times New Roman" panose="02020603050405020304" pitchFamily="18" charset="0"/>
              </a:rPr>
              <a:t>yardım ve ipuçlarını kullanın tutarlı geri bildirimler verin.</a:t>
            </a:r>
          </a:p>
          <a:p>
            <a:pPr>
              <a:defRPr/>
            </a:pPr>
            <a:r>
              <a:rPr lang="tr-TR" sz="3000" b="0" dirty="0" smtClean="0">
                <a:latin typeface="Times New Roman" panose="02020603050405020304" pitchFamily="18" charset="0"/>
                <a:cs typeface="Times New Roman" panose="02020603050405020304" pitchFamily="18" charset="0"/>
              </a:rPr>
              <a:t>Öğrencinin </a:t>
            </a:r>
            <a:r>
              <a:rPr lang="tr-TR" sz="3000" b="0" dirty="0">
                <a:latin typeface="Times New Roman" panose="02020603050405020304" pitchFamily="18" charset="0"/>
                <a:cs typeface="Times New Roman" panose="02020603050405020304" pitchFamily="18" charset="0"/>
              </a:rPr>
              <a:t>sınıfta ya da okulda bağımsız ve güvenli olarak hareket etmesini sağlayacak şekilde düzenlenmesini sağlayın.</a:t>
            </a:r>
            <a:endParaRPr lang="tr-TR" sz="3000" dirty="0">
              <a:latin typeface="Times New Roman" panose="02020603050405020304" pitchFamily="18" charset="0"/>
              <a:cs typeface="Times New Roman" panose="02020603050405020304" pitchFamily="18" charset="0"/>
            </a:endParaRPr>
          </a:p>
        </p:txBody>
      </p:sp>
      <p:sp>
        <p:nvSpPr>
          <p:cNvPr id="63490" name="Slayt Numarası Yer Tutucusu 3"/>
          <p:cNvSpPr>
            <a:spLocks noGrp="1"/>
          </p:cNvSpPr>
          <p:nvPr>
            <p:ph type="sldNum" sz="quarter" idx="15"/>
          </p:nvPr>
        </p:nvSpPr>
        <p:spPr bwMode="auto">
          <a:noFill/>
          <a:ln>
            <a:round/>
            <a:headEnd/>
            <a:tailEnd/>
          </a:ln>
        </p:spPr>
        <p:txBody>
          <a:bodyPr/>
          <a:lstStyle/>
          <a:p>
            <a:fld id="{613821D4-8096-4236-9CDA-4CB2520AFA8F}" type="slidenum">
              <a:rPr lang="tr-TR" altLang="tr-TR" smtClean="0"/>
              <a:pPr/>
              <a:t>14</a:t>
            </a:fld>
            <a:endParaRPr lang="tr-TR" altLang="tr-TR" smtClean="0"/>
          </a:p>
        </p:txBody>
      </p:sp>
    </p:spTree>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İçerik Yer Tutucusu 2"/>
          <p:cNvSpPr>
            <a:spLocks noGrp="1"/>
          </p:cNvSpPr>
          <p:nvPr>
            <p:ph sz="quarter" idx="1"/>
          </p:nvPr>
        </p:nvSpPr>
        <p:spPr>
          <a:xfrm>
            <a:off x="251520" y="908050"/>
            <a:ext cx="8712968" cy="4824413"/>
          </a:xfrm>
        </p:spPr>
        <p:txBody>
          <a:bodyPr>
            <a:normAutofit/>
          </a:bodyPr>
          <a:lstStyle/>
          <a:p>
            <a:pPr indent="0" algn="just">
              <a:lnSpc>
                <a:spcPct val="150000"/>
              </a:lnSpc>
              <a:spcBef>
                <a:spcPct val="0"/>
              </a:spcBef>
            </a:pPr>
            <a:endParaRPr lang="tr-TR" altLang="tr-TR" sz="2000" b="0" dirty="0" smtClean="0">
              <a:latin typeface="Times New Roman" pitchFamily="18" charset="0"/>
              <a:cs typeface="Times New Roman" pitchFamily="18" charset="0"/>
            </a:endParaRPr>
          </a:p>
          <a:p>
            <a:pPr indent="0" algn="just">
              <a:lnSpc>
                <a:spcPct val="150000"/>
              </a:lnSpc>
              <a:spcBef>
                <a:spcPct val="0"/>
              </a:spcBef>
              <a:buNone/>
            </a:pPr>
            <a:endParaRPr lang="tr-TR" altLang="tr-TR" sz="3400" b="0" dirty="0" smtClean="0">
              <a:latin typeface="Times New Roman" pitchFamily="18" charset="0"/>
              <a:cs typeface="Times New Roman" pitchFamily="18" charset="0"/>
            </a:endParaRPr>
          </a:p>
        </p:txBody>
      </p:sp>
      <p:sp>
        <p:nvSpPr>
          <p:cNvPr id="65539" name="Slayt Numarası Yer Tutucusu 3"/>
          <p:cNvSpPr>
            <a:spLocks noGrp="1"/>
          </p:cNvSpPr>
          <p:nvPr>
            <p:ph type="sldNum" sz="quarter" idx="15"/>
          </p:nvPr>
        </p:nvSpPr>
        <p:spPr bwMode="auto">
          <a:noFill/>
          <a:ln>
            <a:round/>
            <a:headEnd/>
            <a:tailEnd/>
          </a:ln>
        </p:spPr>
        <p:txBody>
          <a:bodyPr/>
          <a:lstStyle/>
          <a:p>
            <a:fld id="{0AC4EC0F-801B-4FFE-9BAC-2B1959783599}" type="slidenum">
              <a:rPr lang="tr-TR" altLang="tr-TR" smtClean="0"/>
              <a:pPr/>
              <a:t>15</a:t>
            </a:fld>
            <a:endParaRPr lang="tr-TR" altLang="tr-TR" smtClean="0"/>
          </a:p>
        </p:txBody>
      </p:sp>
      <p:pic>
        <p:nvPicPr>
          <p:cNvPr id="6" name="Picture 5" descr="C:\Users\Ibrahim GUL\Desktop\Oğuzhan\bigstock-happy-smile-45199606.jpg">
            <a:hlinkClick r:id="rId2" action="ppaction://hlinkfile"/>
          </p:cNvPr>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a:xfrm>
            <a:off x="467544" y="188913"/>
            <a:ext cx="8025581" cy="549275"/>
          </a:xfrm>
        </p:spPr>
        <p:txBody>
          <a:bodyPr>
            <a:noAutofit/>
          </a:bodyPr>
          <a:lstStyle/>
          <a:p>
            <a:pPr>
              <a:defRPr/>
            </a:pPr>
            <a:r>
              <a:rPr lang="tr-TR" sz="2800" b="1" dirty="0">
                <a:solidFill>
                  <a:srgbClr val="FF0000"/>
                </a:solidFill>
                <a:latin typeface="Times New Roman" panose="02020603050405020304" pitchFamily="18" charset="0"/>
                <a:cs typeface="Times New Roman" panose="02020603050405020304" pitchFamily="18" charset="0"/>
              </a:rPr>
              <a:t>BİREYSELLEŞTİRİLMİŞ EĞİTİM PROGRAMI</a:t>
            </a:r>
            <a:endParaRPr lang="tr-TR" sz="2800" dirty="0">
              <a:solidFill>
                <a:srgbClr val="FF0000"/>
              </a:solidFill>
              <a:latin typeface="Times New Roman" panose="02020603050405020304" pitchFamily="18" charset="0"/>
              <a:cs typeface="Times New Roman" panose="02020603050405020304" pitchFamily="18" charset="0"/>
            </a:endParaRPr>
          </a:p>
        </p:txBody>
      </p:sp>
      <p:sp>
        <p:nvSpPr>
          <p:cNvPr id="65538" name="İçerik Yer Tutucusu 2"/>
          <p:cNvSpPr>
            <a:spLocks noGrp="1"/>
          </p:cNvSpPr>
          <p:nvPr>
            <p:ph sz="quarter" idx="1"/>
          </p:nvPr>
        </p:nvSpPr>
        <p:spPr>
          <a:xfrm>
            <a:off x="251520" y="908050"/>
            <a:ext cx="8712968" cy="4824413"/>
          </a:xfrm>
        </p:spPr>
        <p:txBody>
          <a:bodyPr>
            <a:normAutofit fontScale="70000" lnSpcReduction="20000"/>
          </a:bodyPr>
          <a:lstStyle/>
          <a:p>
            <a:pPr indent="0" algn="just">
              <a:lnSpc>
                <a:spcPct val="150000"/>
              </a:lnSpc>
              <a:spcBef>
                <a:spcPct val="0"/>
              </a:spcBef>
            </a:pPr>
            <a:endParaRPr lang="tr-TR" altLang="tr-TR" sz="2000" b="0" dirty="0" smtClean="0">
              <a:latin typeface="Times New Roman" pitchFamily="18" charset="0"/>
              <a:cs typeface="Times New Roman" pitchFamily="18" charset="0"/>
            </a:endParaRPr>
          </a:p>
          <a:p>
            <a:pPr indent="0">
              <a:lnSpc>
                <a:spcPct val="150000"/>
              </a:lnSpc>
              <a:spcBef>
                <a:spcPct val="0"/>
              </a:spcBef>
            </a:pPr>
            <a:r>
              <a:rPr lang="tr-TR" altLang="tr-TR" sz="3400" dirty="0" smtClean="0"/>
              <a:t>	</a:t>
            </a:r>
            <a:r>
              <a:rPr lang="tr-TR" altLang="tr-TR" sz="3400" b="0" dirty="0" smtClean="0">
                <a:latin typeface="Times New Roman" pitchFamily="18" charset="0"/>
                <a:cs typeface="Times New Roman" pitchFamily="18" charset="0"/>
              </a:rPr>
              <a:t>Özel eğitim ihtiyacı olan öğrencilerimiz, öğrenme ve davranış özellikleri bakımından farklılıklar gösterebilirler. </a:t>
            </a:r>
          </a:p>
          <a:p>
            <a:pPr indent="0">
              <a:lnSpc>
                <a:spcPct val="150000"/>
              </a:lnSpc>
              <a:spcBef>
                <a:spcPct val="0"/>
              </a:spcBef>
            </a:pPr>
            <a:r>
              <a:rPr lang="tr-TR" altLang="tr-TR" sz="3400" b="0" dirty="0" smtClean="0">
                <a:latin typeface="Times New Roman" pitchFamily="18" charset="0"/>
                <a:cs typeface="Times New Roman" pitchFamily="18" charset="0"/>
              </a:rPr>
              <a:t>	Bu öğrencilerimizin eğitim ve öğretim sürecinden etkili ve verimli biçimde yararlanabilmesi, öğretim sürecinin onların bireysel özelliklerine göre düzenlenmesini gerektirir. </a:t>
            </a:r>
          </a:p>
          <a:p>
            <a:pPr indent="0">
              <a:lnSpc>
                <a:spcPct val="150000"/>
              </a:lnSpc>
              <a:spcBef>
                <a:spcPct val="0"/>
              </a:spcBef>
            </a:pPr>
            <a:r>
              <a:rPr lang="tr-TR" altLang="tr-TR" sz="3400" b="0" dirty="0" smtClean="0">
                <a:latin typeface="Times New Roman" pitchFamily="18" charset="0"/>
                <a:cs typeface="Times New Roman" pitchFamily="18" charset="0"/>
              </a:rPr>
              <a:t>	Bu düzenlemelerin gerçekleştirilmesinde öğrencinin ihtiyacına ve performansına göre hazırlanan Bireyselleştirilmiş Eğitim Programları (BEP), eğitimciler olarak bizlere bir yol haritası çizer.</a:t>
            </a:r>
          </a:p>
          <a:p>
            <a:pPr indent="0" algn="just">
              <a:lnSpc>
                <a:spcPct val="150000"/>
              </a:lnSpc>
              <a:spcBef>
                <a:spcPct val="0"/>
              </a:spcBef>
            </a:pPr>
            <a:endParaRPr lang="tr-TR" altLang="tr-TR" sz="3400" b="0" dirty="0" smtClean="0">
              <a:latin typeface="Times New Roman" pitchFamily="18" charset="0"/>
              <a:cs typeface="Times New Roman" pitchFamily="18" charset="0"/>
            </a:endParaRPr>
          </a:p>
        </p:txBody>
      </p:sp>
      <p:sp>
        <p:nvSpPr>
          <p:cNvPr id="65539" name="Slayt Numarası Yer Tutucusu 3"/>
          <p:cNvSpPr>
            <a:spLocks noGrp="1"/>
          </p:cNvSpPr>
          <p:nvPr>
            <p:ph type="sldNum" sz="quarter" idx="15"/>
          </p:nvPr>
        </p:nvSpPr>
        <p:spPr bwMode="auto">
          <a:noFill/>
          <a:ln>
            <a:round/>
            <a:headEnd/>
            <a:tailEnd/>
          </a:ln>
        </p:spPr>
        <p:txBody>
          <a:bodyPr/>
          <a:lstStyle/>
          <a:p>
            <a:fld id="{0AC4EC0F-801B-4FFE-9BAC-2B1959783599}" type="slidenum">
              <a:rPr lang="tr-TR" altLang="tr-TR" smtClean="0"/>
              <a:pPr/>
              <a:t>16</a:t>
            </a:fld>
            <a:endParaRPr lang="tr-TR" altLang="tr-TR" smtClean="0"/>
          </a:p>
        </p:txBody>
      </p:sp>
    </p:spTree>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a:xfrm>
            <a:off x="395536" y="188913"/>
            <a:ext cx="8097589" cy="549275"/>
          </a:xfrm>
        </p:spPr>
        <p:txBody>
          <a:bodyPr>
            <a:noAutofit/>
          </a:bodyPr>
          <a:lstStyle/>
          <a:p>
            <a:pPr>
              <a:defRPr/>
            </a:pPr>
            <a:r>
              <a:rPr lang="tr-TR" sz="2800" b="1" dirty="0">
                <a:solidFill>
                  <a:srgbClr val="FF0000"/>
                </a:solidFill>
                <a:latin typeface="Times New Roman" panose="02020603050405020304" pitchFamily="18" charset="0"/>
                <a:cs typeface="Times New Roman" panose="02020603050405020304" pitchFamily="18" charset="0"/>
              </a:rPr>
              <a:t>BİREYSELLEŞTİRİLMİŞ EĞİTİM PROGRAMI</a:t>
            </a:r>
            <a:endParaRPr lang="tr-TR" sz="2800" dirty="0">
              <a:solidFill>
                <a:srgbClr val="FF0000"/>
              </a:solidFill>
              <a:latin typeface="Times New Roman" panose="02020603050405020304" pitchFamily="18" charset="0"/>
              <a:cs typeface="Times New Roman" panose="02020603050405020304" pitchFamily="18" charset="0"/>
            </a:endParaRPr>
          </a:p>
        </p:txBody>
      </p:sp>
      <p:sp>
        <p:nvSpPr>
          <p:cNvPr id="66562" name="İçerik Yer Tutucusu 2"/>
          <p:cNvSpPr>
            <a:spLocks noGrp="1"/>
          </p:cNvSpPr>
          <p:nvPr>
            <p:ph sz="quarter" idx="1"/>
          </p:nvPr>
        </p:nvSpPr>
        <p:spPr>
          <a:xfrm>
            <a:off x="251520" y="908050"/>
            <a:ext cx="8640960" cy="5617294"/>
          </a:xfrm>
        </p:spPr>
        <p:txBody>
          <a:bodyPr>
            <a:normAutofit fontScale="47500" lnSpcReduction="20000"/>
          </a:bodyPr>
          <a:lstStyle/>
          <a:p>
            <a:pPr indent="0" algn="just">
              <a:lnSpc>
                <a:spcPct val="150000"/>
              </a:lnSpc>
              <a:spcBef>
                <a:spcPct val="0"/>
              </a:spcBef>
              <a:buNone/>
            </a:pPr>
            <a:r>
              <a:rPr lang="tr-TR" altLang="tr-TR" sz="2000" dirty="0" smtClean="0"/>
              <a:t>	</a:t>
            </a:r>
            <a:r>
              <a:rPr lang="tr-TR" altLang="tr-TR" sz="4400" b="0" dirty="0" smtClean="0">
                <a:latin typeface="Times New Roman" pitchFamily="18" charset="0"/>
                <a:cs typeface="Times New Roman" pitchFamily="18" charset="0"/>
              </a:rPr>
              <a:t>BEP, bir öğrencinin şu anda hangi noktada olduğuna, hangi alanlarda gelişmesi gerektiğine ve bu gelişimi gerçekleştirebilmesi için gerekli olacak desteğe işaret eden bireysel bir eğitim programıdır. </a:t>
            </a:r>
          </a:p>
          <a:p>
            <a:pPr indent="0" algn="just">
              <a:lnSpc>
                <a:spcPct val="150000"/>
              </a:lnSpc>
              <a:spcBef>
                <a:spcPct val="0"/>
              </a:spcBef>
              <a:buNone/>
            </a:pPr>
            <a:endParaRPr lang="tr-TR" altLang="tr-TR" sz="4400" b="0" dirty="0" smtClean="0">
              <a:latin typeface="Times New Roman" pitchFamily="18" charset="0"/>
              <a:cs typeface="Times New Roman" pitchFamily="18" charset="0"/>
            </a:endParaRPr>
          </a:p>
          <a:p>
            <a:pPr indent="0" algn="just">
              <a:lnSpc>
                <a:spcPct val="150000"/>
              </a:lnSpc>
              <a:spcBef>
                <a:spcPct val="0"/>
              </a:spcBef>
              <a:buNone/>
            </a:pPr>
            <a:r>
              <a:rPr lang="tr-TR" altLang="tr-TR" sz="4400" dirty="0" smtClean="0">
                <a:latin typeface="Times New Roman" pitchFamily="18" charset="0"/>
                <a:cs typeface="Times New Roman" pitchFamily="18" charset="0"/>
              </a:rPr>
              <a:t>	BEP, öğrencinin kişisel, sosyal, işlevsel ve akademik becerilerde eğitim ihtiyaçlarını karşılamak üzere performans düzeyini temel alarak uzun ve kısa dönemli amaçların, alacağı destek hizmetlerin, kullanılacak yöntem ve tekniklerin, öğrenci için yapılması uygun görülen uyarlama ve düzenlemelerin belirlendiği öğrencinin devam ettiği programdan en üst düzeyde yararlanmasını sağlayan bir programdır. </a:t>
            </a:r>
          </a:p>
          <a:p>
            <a:pPr indent="0" algn="just">
              <a:lnSpc>
                <a:spcPct val="150000"/>
              </a:lnSpc>
              <a:spcBef>
                <a:spcPct val="0"/>
              </a:spcBef>
            </a:pPr>
            <a:endParaRPr lang="tr-TR" altLang="tr-TR" sz="2400" b="0" dirty="0" smtClean="0">
              <a:latin typeface="Times New Roman" pitchFamily="18" charset="0"/>
              <a:cs typeface="Times New Roman" pitchFamily="18" charset="0"/>
            </a:endParaRPr>
          </a:p>
        </p:txBody>
      </p:sp>
      <p:sp>
        <p:nvSpPr>
          <p:cNvPr id="66563" name="Slayt Numarası Yer Tutucusu 3"/>
          <p:cNvSpPr>
            <a:spLocks noGrp="1"/>
          </p:cNvSpPr>
          <p:nvPr>
            <p:ph type="sldNum" sz="quarter" idx="15"/>
          </p:nvPr>
        </p:nvSpPr>
        <p:spPr bwMode="auto">
          <a:noFill/>
          <a:ln>
            <a:round/>
            <a:headEnd/>
            <a:tailEnd/>
          </a:ln>
        </p:spPr>
        <p:txBody>
          <a:bodyPr/>
          <a:lstStyle/>
          <a:p>
            <a:fld id="{EEE899D9-B42A-47E3-A33D-A8969BB59346}" type="slidenum">
              <a:rPr lang="tr-TR" altLang="tr-TR" smtClean="0"/>
              <a:pPr/>
              <a:t>17</a:t>
            </a:fld>
            <a:endParaRPr lang="tr-TR" altLang="tr-TR" smtClean="0"/>
          </a:p>
        </p:txBody>
      </p:sp>
    </p:spTree>
  </p:cSld>
  <p:clrMapOvr>
    <a:masterClrMapping/>
  </p:clrMapOvr>
  <p:transition spd="med">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a:xfrm>
            <a:off x="251520" y="188913"/>
            <a:ext cx="8241605" cy="549275"/>
          </a:xfrm>
        </p:spPr>
        <p:txBody>
          <a:bodyPr>
            <a:noAutofit/>
          </a:bodyPr>
          <a:lstStyle/>
          <a:p>
            <a:pPr>
              <a:defRPr/>
            </a:pPr>
            <a:r>
              <a:rPr lang="tr-TR" sz="2800" b="1" dirty="0">
                <a:solidFill>
                  <a:srgbClr val="FF0000"/>
                </a:solidFill>
                <a:latin typeface="Times New Roman" panose="02020603050405020304" pitchFamily="18" charset="0"/>
                <a:cs typeface="Times New Roman" panose="02020603050405020304" pitchFamily="18" charset="0"/>
              </a:rPr>
              <a:t>BİREYSELLEŞTİRİLMİŞ EĞİTİM PROGRAMI</a:t>
            </a:r>
            <a:endParaRPr lang="tr-TR" sz="2800" dirty="0">
              <a:solidFill>
                <a:srgbClr val="FF0000"/>
              </a:solidFill>
              <a:latin typeface="Times New Roman" panose="02020603050405020304" pitchFamily="18" charset="0"/>
              <a:cs typeface="Times New Roman" panose="02020603050405020304" pitchFamily="18" charset="0"/>
            </a:endParaRPr>
          </a:p>
        </p:txBody>
      </p:sp>
      <p:sp>
        <p:nvSpPr>
          <p:cNvPr id="68610" name="İçerik Yer Tutucusu 2"/>
          <p:cNvSpPr>
            <a:spLocks noGrp="1"/>
          </p:cNvSpPr>
          <p:nvPr>
            <p:ph sz="quarter" idx="1"/>
          </p:nvPr>
        </p:nvSpPr>
        <p:spPr>
          <a:xfrm>
            <a:off x="611188" y="908050"/>
            <a:ext cx="7993062" cy="4824413"/>
          </a:xfrm>
        </p:spPr>
        <p:txBody>
          <a:bodyPr/>
          <a:lstStyle/>
          <a:p>
            <a:pPr indent="0" algn="just">
              <a:lnSpc>
                <a:spcPct val="150000"/>
              </a:lnSpc>
              <a:spcBef>
                <a:spcPct val="0"/>
              </a:spcBef>
            </a:pPr>
            <a:endParaRPr lang="tr-TR" altLang="tr-TR" sz="2000" b="0" dirty="0" smtClean="0">
              <a:latin typeface="Times New Roman" pitchFamily="18" charset="0"/>
              <a:cs typeface="Times New Roman" pitchFamily="18" charset="0"/>
            </a:endParaRPr>
          </a:p>
          <a:p>
            <a:pPr indent="0" algn="just">
              <a:lnSpc>
                <a:spcPct val="150000"/>
              </a:lnSpc>
            </a:pPr>
            <a:r>
              <a:rPr lang="tr-TR" altLang="tr-TR" sz="2000" dirty="0" smtClean="0"/>
              <a:t>	</a:t>
            </a:r>
            <a:r>
              <a:rPr lang="tr-TR" altLang="tr-TR" sz="2800" b="0" dirty="0" smtClean="0">
                <a:latin typeface="Times New Roman" pitchFamily="18" charset="0"/>
                <a:cs typeface="Times New Roman" pitchFamily="18" charset="0"/>
              </a:rPr>
              <a:t>BEP ile öğrencinin özel gereksinimi ve/veya engelinden kaynaklanan farklı ihtiyaçlarının neler olduğu belirlenerek ve sağlanacak özel eğitim hizmetleriyle öğrencinin bilgi ve beceri eksiklerinin nasıl giderileceği açığa kavuşturulur.</a:t>
            </a:r>
          </a:p>
        </p:txBody>
      </p:sp>
      <p:sp>
        <p:nvSpPr>
          <p:cNvPr id="68611" name="Slayt Numarası Yer Tutucusu 3"/>
          <p:cNvSpPr>
            <a:spLocks noGrp="1"/>
          </p:cNvSpPr>
          <p:nvPr>
            <p:ph type="sldNum" sz="quarter" idx="15"/>
          </p:nvPr>
        </p:nvSpPr>
        <p:spPr bwMode="auto">
          <a:noFill/>
          <a:ln>
            <a:round/>
            <a:headEnd/>
            <a:tailEnd/>
          </a:ln>
        </p:spPr>
        <p:txBody>
          <a:bodyPr/>
          <a:lstStyle/>
          <a:p>
            <a:fld id="{6C7B2812-D95F-48AA-A3A4-F1BE2C7AD15A}" type="slidenum">
              <a:rPr lang="tr-TR" altLang="tr-TR" smtClean="0"/>
              <a:pPr/>
              <a:t>18</a:t>
            </a:fld>
            <a:endParaRPr lang="tr-TR" altLang="tr-TR" smtClean="0"/>
          </a:p>
        </p:txBody>
      </p:sp>
    </p:spTree>
  </p:cSld>
  <p:clrMapOvr>
    <a:masterClrMapping/>
  </p:clrMapOvr>
  <p:transition spd="med">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23528" y="358775"/>
            <a:ext cx="8169597" cy="549275"/>
          </a:xfrm>
        </p:spPr>
        <p:txBody>
          <a:bodyPr>
            <a:normAutofit fontScale="90000"/>
          </a:bodyPr>
          <a:lstStyle/>
          <a:p>
            <a:pPr>
              <a:defRPr/>
            </a:pPr>
            <a:r>
              <a:rPr lang="tr-TR" sz="3100" b="1" dirty="0">
                <a:solidFill>
                  <a:srgbClr val="FF0000"/>
                </a:solidFill>
                <a:latin typeface="Times New Roman" panose="02020603050405020304" pitchFamily="18" charset="0"/>
                <a:cs typeface="Times New Roman" panose="02020603050405020304" pitchFamily="18" charset="0"/>
              </a:rPr>
              <a:t>HANGİ ÖĞRENCİLER İÇİN BEP HAZIRLANIR</a:t>
            </a:r>
            <a:r>
              <a:rPr lang="tr-TR" sz="3100" b="1" dirty="0">
                <a:solidFill>
                  <a:schemeClr val="bg1"/>
                </a:solidFill>
                <a:latin typeface="Times New Roman" panose="02020603050405020304" pitchFamily="18" charset="0"/>
                <a:cs typeface="Times New Roman" panose="02020603050405020304" pitchFamily="18" charset="0"/>
              </a:rPr>
              <a:t>?</a:t>
            </a:r>
            <a:r>
              <a:rPr lang="tr-TR" sz="2400" dirty="0">
                <a:solidFill>
                  <a:schemeClr val="bg1"/>
                </a:solidFill>
                <a:latin typeface="Times New Roman" panose="02020603050405020304" pitchFamily="18" charset="0"/>
                <a:cs typeface="Times New Roman" panose="02020603050405020304" pitchFamily="18" charset="0"/>
              </a:rPr>
              <a:t/>
            </a:r>
            <a:br>
              <a:rPr lang="tr-TR" sz="2400" dirty="0">
                <a:solidFill>
                  <a:schemeClr val="bg1"/>
                </a:solidFill>
                <a:latin typeface="Times New Roman" panose="02020603050405020304" pitchFamily="18" charset="0"/>
                <a:cs typeface="Times New Roman" panose="02020603050405020304" pitchFamily="18" charset="0"/>
              </a:rPr>
            </a:br>
            <a:endParaRPr lang="tr-TR" sz="2400" dirty="0">
              <a:solidFill>
                <a:schemeClr val="bg1"/>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sz="quarter" idx="1"/>
          </p:nvPr>
        </p:nvSpPr>
        <p:spPr>
          <a:xfrm>
            <a:off x="251520" y="908050"/>
            <a:ext cx="8712968" cy="5617294"/>
          </a:xfrm>
        </p:spPr>
        <p:txBody>
          <a:bodyPr>
            <a:normAutofit/>
          </a:bodyPr>
          <a:lstStyle/>
          <a:p>
            <a:pPr marL="0" indent="0" algn="just">
              <a:lnSpc>
                <a:spcPct val="150000"/>
              </a:lnSpc>
              <a:buFont typeface="Arial" charset="0"/>
              <a:buNone/>
              <a:defRPr/>
            </a:pPr>
            <a:r>
              <a:rPr lang="tr-TR" dirty="0" smtClean="0"/>
              <a:t>	</a:t>
            </a:r>
            <a:r>
              <a:rPr lang="tr-TR" sz="2400" b="0" dirty="0" smtClean="0">
                <a:latin typeface="Times New Roman" panose="02020603050405020304" pitchFamily="18" charset="0"/>
                <a:cs typeface="Times New Roman" panose="02020603050405020304" pitchFamily="18" charset="0"/>
              </a:rPr>
              <a:t>1997 </a:t>
            </a:r>
            <a:r>
              <a:rPr lang="tr-TR" sz="2400" b="0" dirty="0">
                <a:latin typeface="Times New Roman" panose="02020603050405020304" pitchFamily="18" charset="0"/>
                <a:cs typeface="Times New Roman" panose="02020603050405020304" pitchFamily="18" charset="0"/>
              </a:rPr>
              <a:t>yılında yürürlüğe giren 573 sayılı Özel Eğitim Hakkında Kanun Hükmünde Kararname’nin 4. Maddesinin, “Özel eğitim gerektiren bireyler için bireyselleştirilmiş eğitim planı geliştirilmesi ve eğitim programlarının bireyselleştirilerek uygulanması esastır” hükmü ile </a:t>
            </a:r>
            <a:r>
              <a:rPr lang="tr-TR" sz="2400" b="0" dirty="0" err="1">
                <a:latin typeface="Times New Roman" panose="02020603050405020304" pitchFamily="18" charset="0"/>
                <a:cs typeface="Times New Roman" panose="02020603050405020304" pitchFamily="18" charset="0"/>
              </a:rPr>
              <a:t>BEP’in</a:t>
            </a:r>
            <a:r>
              <a:rPr lang="tr-TR" sz="2400" b="0" dirty="0">
                <a:latin typeface="Times New Roman" panose="02020603050405020304" pitchFamily="18" charset="0"/>
                <a:cs typeface="Times New Roman" panose="02020603050405020304" pitchFamily="18" charset="0"/>
              </a:rPr>
              <a:t> hazırlanması ve uygulanması zorunlu hale getirilmiştir. </a:t>
            </a:r>
            <a:endParaRPr lang="tr-TR" sz="2400" b="0" dirty="0" smtClean="0">
              <a:latin typeface="Times New Roman" panose="02020603050405020304" pitchFamily="18" charset="0"/>
              <a:cs typeface="Times New Roman" panose="02020603050405020304" pitchFamily="18" charset="0"/>
            </a:endParaRPr>
          </a:p>
          <a:p>
            <a:pPr marL="0" indent="0" algn="just">
              <a:lnSpc>
                <a:spcPct val="150000"/>
              </a:lnSpc>
              <a:buNone/>
              <a:defRPr/>
            </a:pPr>
            <a:r>
              <a:rPr lang="tr-TR" sz="2400" dirty="0" smtClean="0">
                <a:latin typeface="Times New Roman" panose="02020603050405020304" pitchFamily="18" charset="0"/>
                <a:cs typeface="Times New Roman" panose="02020603050405020304" pitchFamily="18" charset="0"/>
              </a:rPr>
              <a:t>	Özel Eğitim Hizmetleri Yönetmeliğinin ilgili hükümlerinde ise </a:t>
            </a:r>
            <a:r>
              <a:rPr lang="tr-TR" sz="2400" dirty="0" err="1" smtClean="0">
                <a:latin typeface="Times New Roman" panose="02020603050405020304" pitchFamily="18" charset="0"/>
                <a:cs typeface="Times New Roman" panose="02020603050405020304" pitchFamily="18" charset="0"/>
              </a:rPr>
              <a:t>BEP’in</a:t>
            </a:r>
            <a:r>
              <a:rPr lang="tr-TR" sz="2400" dirty="0" smtClean="0">
                <a:latin typeface="Times New Roman" panose="02020603050405020304" pitchFamily="18" charset="0"/>
                <a:cs typeface="Times New Roman" panose="02020603050405020304" pitchFamily="18" charset="0"/>
              </a:rPr>
              <a:t> kimler için, nasıl ve kimler tarafından hazırlanacağına ve nasıl uygulanacağına ilişkin konulara açıklık getirilmiştir.</a:t>
            </a:r>
          </a:p>
          <a:p>
            <a:pPr marL="0" indent="0" algn="just">
              <a:lnSpc>
                <a:spcPct val="150000"/>
              </a:lnSpc>
              <a:buFont typeface="Arial" charset="0"/>
              <a:buNone/>
              <a:defRPr/>
            </a:pPr>
            <a:endParaRPr lang="tr-TR" sz="2400" b="0" dirty="0" smtClean="0">
              <a:latin typeface="Times New Roman" panose="02020603050405020304" pitchFamily="18" charset="0"/>
              <a:cs typeface="Times New Roman" panose="02020603050405020304" pitchFamily="18" charset="0"/>
            </a:endParaRPr>
          </a:p>
          <a:p>
            <a:pPr marL="0" indent="0" algn="just">
              <a:lnSpc>
                <a:spcPct val="150000"/>
              </a:lnSpc>
              <a:buFont typeface="Arial" charset="0"/>
              <a:buNone/>
              <a:defRPr/>
            </a:pPr>
            <a:endParaRPr lang="tr-TR" sz="2400" b="0" dirty="0">
              <a:latin typeface="Times New Roman" panose="02020603050405020304" pitchFamily="18" charset="0"/>
              <a:cs typeface="Times New Roman" panose="02020603050405020304" pitchFamily="18" charset="0"/>
            </a:endParaRPr>
          </a:p>
        </p:txBody>
      </p:sp>
      <p:sp>
        <p:nvSpPr>
          <p:cNvPr id="69636" name="Slayt Numarası Yer Tutucusu 3"/>
          <p:cNvSpPr>
            <a:spLocks noGrp="1"/>
          </p:cNvSpPr>
          <p:nvPr>
            <p:ph type="sldNum" sz="quarter" idx="15"/>
          </p:nvPr>
        </p:nvSpPr>
        <p:spPr bwMode="auto">
          <a:noFill/>
          <a:ln>
            <a:round/>
            <a:headEnd/>
            <a:tailEnd/>
          </a:ln>
        </p:spPr>
        <p:txBody>
          <a:bodyPr/>
          <a:lstStyle/>
          <a:p>
            <a:fld id="{B270959E-2A1B-44AF-9DE4-1EA338DE5C70}" type="slidenum">
              <a:rPr lang="tr-TR" altLang="tr-TR" smtClean="0"/>
              <a:pPr/>
              <a:t>19</a:t>
            </a:fld>
            <a:endParaRPr lang="tr-TR" altLang="tr-TR" smtClean="0"/>
          </a:p>
        </p:txBody>
      </p:sp>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Başlık"/>
          <p:cNvSpPr>
            <a:spLocks noGrp="1"/>
          </p:cNvSpPr>
          <p:nvPr>
            <p:ph type="title"/>
          </p:nvPr>
        </p:nvSpPr>
        <p:spPr>
          <a:xfrm>
            <a:off x="0" y="0"/>
            <a:ext cx="9144000" cy="908050"/>
          </a:xfrm>
        </p:spPr>
        <p:txBody>
          <a:bodyPr>
            <a:normAutofit/>
          </a:bodyPr>
          <a:lstStyle/>
          <a:p>
            <a:pPr algn="ctr">
              <a:defRPr/>
            </a:pPr>
            <a:r>
              <a:rPr lang="tr-TR" sz="4000" b="1" dirty="0" smtClean="0">
                <a:solidFill>
                  <a:srgbClr val="FF0000"/>
                </a:solidFill>
                <a:latin typeface="Times New Roman" pitchFamily="18" charset="0"/>
                <a:cs typeface="Times New Roman" pitchFamily="18" charset="0"/>
              </a:rPr>
              <a:t>EĞİTİM ORTAMLARI</a:t>
            </a:r>
          </a:p>
        </p:txBody>
      </p:sp>
      <p:graphicFrame>
        <p:nvGraphicFramePr>
          <p:cNvPr id="4" name="3 İçerik Yer Tutucusu"/>
          <p:cNvGraphicFramePr>
            <a:graphicFrameLocks noGrp="1"/>
          </p:cNvGraphicFramePr>
          <p:nvPr>
            <p:ph sz="quarter" idx="1"/>
          </p:nvPr>
        </p:nvGraphicFramePr>
        <p:xfrm>
          <a:off x="539552" y="980728"/>
          <a:ext cx="8208912" cy="54382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med" advClick="0" advTm="10000">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11560" y="358775"/>
            <a:ext cx="8136904" cy="765969"/>
          </a:xfrm>
        </p:spPr>
        <p:txBody>
          <a:bodyPr>
            <a:noAutofit/>
          </a:bodyPr>
          <a:lstStyle/>
          <a:p>
            <a:pPr>
              <a:defRPr/>
            </a:pPr>
            <a:r>
              <a:rPr lang="tr-TR" sz="3200" b="1" dirty="0" smtClean="0">
                <a:solidFill>
                  <a:srgbClr val="FF0000"/>
                </a:solidFill>
                <a:latin typeface="Times New Roman" panose="02020603050405020304" pitchFamily="18" charset="0"/>
                <a:cs typeface="Times New Roman" panose="02020603050405020304" pitchFamily="18" charset="0"/>
              </a:rPr>
              <a:t/>
            </a:r>
            <a:br>
              <a:rPr lang="tr-TR" sz="3200" b="1" dirty="0" smtClean="0">
                <a:solidFill>
                  <a:srgbClr val="FF0000"/>
                </a:solidFill>
                <a:latin typeface="Times New Roman" panose="02020603050405020304" pitchFamily="18" charset="0"/>
                <a:cs typeface="Times New Roman" panose="02020603050405020304" pitchFamily="18" charset="0"/>
              </a:rPr>
            </a:br>
            <a:r>
              <a:rPr lang="tr-TR" sz="3200" b="1" dirty="0" smtClean="0">
                <a:solidFill>
                  <a:srgbClr val="FF0000"/>
                </a:solidFill>
                <a:latin typeface="Times New Roman" panose="02020603050405020304" pitchFamily="18" charset="0"/>
                <a:cs typeface="Times New Roman" panose="02020603050405020304" pitchFamily="18" charset="0"/>
              </a:rPr>
              <a:t/>
            </a:r>
            <a:br>
              <a:rPr lang="tr-TR" sz="3200" b="1" dirty="0" smtClean="0">
                <a:solidFill>
                  <a:srgbClr val="FF0000"/>
                </a:solidFill>
                <a:latin typeface="Times New Roman" panose="02020603050405020304" pitchFamily="18" charset="0"/>
                <a:cs typeface="Times New Roman" panose="02020603050405020304" pitchFamily="18" charset="0"/>
              </a:rPr>
            </a:br>
            <a:r>
              <a:rPr lang="tr-TR" sz="2800" b="1" dirty="0" smtClean="0">
                <a:solidFill>
                  <a:srgbClr val="FF0000"/>
                </a:solidFill>
                <a:latin typeface="Times New Roman" panose="02020603050405020304" pitchFamily="18" charset="0"/>
                <a:cs typeface="Times New Roman" panose="02020603050405020304" pitchFamily="18" charset="0"/>
              </a:rPr>
              <a:t>HANGİ </a:t>
            </a:r>
            <a:r>
              <a:rPr lang="tr-TR" sz="2800" b="1" dirty="0">
                <a:solidFill>
                  <a:srgbClr val="FF0000"/>
                </a:solidFill>
                <a:latin typeface="Times New Roman" panose="02020603050405020304" pitchFamily="18" charset="0"/>
                <a:cs typeface="Times New Roman" panose="02020603050405020304" pitchFamily="18" charset="0"/>
              </a:rPr>
              <a:t>ÖĞRENCİLER İÇİN BEP HAZIRLANIR?</a:t>
            </a:r>
            <a:r>
              <a:rPr lang="tr-TR" sz="3200" dirty="0">
                <a:solidFill>
                  <a:srgbClr val="FF0000"/>
                </a:solidFill>
                <a:latin typeface="Times New Roman" panose="02020603050405020304" pitchFamily="18" charset="0"/>
                <a:cs typeface="Times New Roman" panose="02020603050405020304" pitchFamily="18" charset="0"/>
              </a:rPr>
              <a:t/>
            </a:r>
            <a:br>
              <a:rPr lang="tr-TR" sz="3200" dirty="0">
                <a:solidFill>
                  <a:srgbClr val="FF0000"/>
                </a:solidFill>
                <a:latin typeface="Times New Roman" panose="02020603050405020304" pitchFamily="18" charset="0"/>
                <a:cs typeface="Times New Roman" panose="02020603050405020304" pitchFamily="18" charset="0"/>
              </a:rPr>
            </a:br>
            <a:endParaRPr lang="tr-TR" sz="3200" dirty="0">
              <a:solidFill>
                <a:srgbClr val="FF0000"/>
              </a:solidFill>
              <a:latin typeface="Times New Roman" panose="02020603050405020304" pitchFamily="18" charset="0"/>
              <a:cs typeface="Times New Roman" panose="02020603050405020304" pitchFamily="18" charset="0"/>
            </a:endParaRPr>
          </a:p>
        </p:txBody>
      </p:sp>
      <p:sp>
        <p:nvSpPr>
          <p:cNvPr id="14339" name="İçerik Yer Tutucusu 2"/>
          <p:cNvSpPr>
            <a:spLocks noGrp="1"/>
          </p:cNvSpPr>
          <p:nvPr>
            <p:ph sz="quarter" idx="1"/>
          </p:nvPr>
        </p:nvSpPr>
        <p:spPr>
          <a:xfrm>
            <a:off x="611188" y="908050"/>
            <a:ext cx="8281292" cy="5545286"/>
          </a:xfrm>
        </p:spPr>
        <p:txBody>
          <a:bodyPr>
            <a:normAutofit fontScale="62500" lnSpcReduction="20000"/>
          </a:bodyPr>
          <a:lstStyle/>
          <a:p>
            <a:pPr marL="0" indent="0">
              <a:lnSpc>
                <a:spcPct val="150000"/>
              </a:lnSpc>
              <a:spcBef>
                <a:spcPct val="0"/>
              </a:spcBef>
              <a:buFont typeface="Arial" charset="0"/>
              <a:buNone/>
              <a:defRPr/>
            </a:pPr>
            <a:r>
              <a:rPr lang="tr-TR" altLang="tr-TR" sz="2000" b="0" dirty="0" smtClean="0">
                <a:latin typeface="Times New Roman" pitchFamily="18" charset="0"/>
                <a:cs typeface="Times New Roman" pitchFamily="18" charset="0"/>
              </a:rPr>
              <a:t>	</a:t>
            </a:r>
          </a:p>
          <a:p>
            <a:pPr marL="0" indent="0">
              <a:lnSpc>
                <a:spcPct val="150000"/>
              </a:lnSpc>
              <a:spcBef>
                <a:spcPct val="0"/>
              </a:spcBef>
              <a:buFont typeface="Arial" charset="0"/>
              <a:buNone/>
              <a:defRPr/>
            </a:pPr>
            <a:r>
              <a:rPr lang="tr-TR" altLang="tr-TR" sz="4000" b="0" dirty="0" smtClean="0">
                <a:latin typeface="Times New Roman" pitchFamily="18" charset="0"/>
                <a:cs typeface="Times New Roman" pitchFamily="18" charset="0"/>
              </a:rPr>
              <a:t>• 	Akranlarına sunulan eğitim-öğretim faaliyetlerinden ve öğretim programlarından tam olarak yararlanamayan,</a:t>
            </a:r>
          </a:p>
          <a:p>
            <a:pPr marL="0" indent="0">
              <a:lnSpc>
                <a:spcPct val="150000"/>
              </a:lnSpc>
              <a:spcBef>
                <a:spcPct val="0"/>
              </a:spcBef>
              <a:buFont typeface="Arial" charset="0"/>
              <a:buNone/>
              <a:defRPr/>
            </a:pPr>
            <a:r>
              <a:rPr lang="tr-TR" altLang="tr-TR" sz="4000" b="0" dirty="0" smtClean="0">
                <a:latin typeface="Times New Roman" pitchFamily="18" charset="0"/>
                <a:cs typeface="Times New Roman" pitchFamily="18" charset="0"/>
              </a:rPr>
              <a:t>• 	Eğitim-öğretim sürecinde kullanılan eğitim materyallerinde veya öğretim ve değerlendirmeye ilişkin yöntem ve tekniklerde bir takım uyarlamalara ya da düzenlemelere ihtiyaç duyan,</a:t>
            </a:r>
          </a:p>
          <a:p>
            <a:pPr marL="0" indent="0">
              <a:lnSpc>
                <a:spcPct val="150000"/>
              </a:lnSpc>
              <a:spcBef>
                <a:spcPct val="0"/>
              </a:spcBef>
              <a:buFont typeface="Arial" charset="0"/>
              <a:buNone/>
              <a:defRPr/>
            </a:pPr>
            <a:endParaRPr lang="tr-TR" altLang="tr-TR" sz="4000" b="0" dirty="0" smtClean="0">
              <a:latin typeface="Times New Roman" pitchFamily="18" charset="0"/>
              <a:cs typeface="Times New Roman" pitchFamily="18" charset="0"/>
            </a:endParaRPr>
          </a:p>
          <a:p>
            <a:pPr marL="0" indent="0">
              <a:lnSpc>
                <a:spcPct val="150000"/>
              </a:lnSpc>
              <a:spcBef>
                <a:spcPct val="0"/>
              </a:spcBef>
              <a:buNone/>
              <a:defRPr/>
            </a:pPr>
            <a:r>
              <a:rPr lang="tr-TR" altLang="tr-TR" sz="4000" dirty="0" smtClean="0">
                <a:latin typeface="Times New Roman" pitchFamily="18" charset="0"/>
                <a:cs typeface="Times New Roman" pitchFamily="18" charset="0"/>
              </a:rPr>
              <a:t>	Özel gereksinimi ve/veya engeli nedeniyle eğitim performansı olumsuz etkilenen öğrencilerimiz için BEP hazırlamamız gerekir. </a:t>
            </a:r>
          </a:p>
          <a:p>
            <a:pPr marL="0" indent="0" algn="just">
              <a:lnSpc>
                <a:spcPct val="150000"/>
              </a:lnSpc>
              <a:spcBef>
                <a:spcPct val="0"/>
              </a:spcBef>
              <a:buFont typeface="Arial" charset="0"/>
              <a:buNone/>
              <a:defRPr/>
            </a:pPr>
            <a:endParaRPr lang="tr-TR" altLang="tr-TR" sz="4000" b="0" dirty="0" smtClean="0">
              <a:latin typeface="Times New Roman" pitchFamily="18" charset="0"/>
              <a:cs typeface="Times New Roman" pitchFamily="18" charset="0"/>
            </a:endParaRPr>
          </a:p>
        </p:txBody>
      </p:sp>
      <p:sp>
        <p:nvSpPr>
          <p:cNvPr id="71684" name="Slayt Numarası Yer Tutucusu 3"/>
          <p:cNvSpPr>
            <a:spLocks noGrp="1"/>
          </p:cNvSpPr>
          <p:nvPr>
            <p:ph type="sldNum" sz="quarter" idx="15"/>
          </p:nvPr>
        </p:nvSpPr>
        <p:spPr bwMode="auto">
          <a:noFill/>
          <a:ln>
            <a:round/>
            <a:headEnd/>
            <a:tailEnd/>
          </a:ln>
        </p:spPr>
        <p:txBody>
          <a:bodyPr/>
          <a:lstStyle/>
          <a:p>
            <a:fld id="{281E55DC-5F4B-43F8-AD55-C18215B93237}" type="slidenum">
              <a:rPr lang="tr-TR" altLang="tr-TR" smtClean="0"/>
              <a:pPr/>
              <a:t>20</a:t>
            </a:fld>
            <a:endParaRPr lang="tr-TR" altLang="tr-TR" smtClean="0"/>
          </a:p>
        </p:txBody>
      </p:sp>
    </p:spTree>
  </p:cSld>
  <p:clrMapOvr>
    <a:masterClrMapping/>
  </p:clrMapOvr>
  <p:transition spd="med">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971550" y="188913"/>
            <a:ext cx="7521575" cy="549275"/>
          </a:xfrm>
        </p:spPr>
        <p:txBody>
          <a:bodyPr>
            <a:normAutofit fontScale="90000"/>
          </a:bodyPr>
          <a:lstStyle/>
          <a:p>
            <a:pPr>
              <a:defRPr/>
            </a:pPr>
            <a:r>
              <a:rPr lang="tr-TR" sz="3600" b="1" dirty="0">
                <a:solidFill>
                  <a:srgbClr val="FF0000"/>
                </a:solidFill>
                <a:latin typeface="Times New Roman" panose="02020603050405020304" pitchFamily="18" charset="0"/>
                <a:cs typeface="Times New Roman" panose="02020603050405020304" pitchFamily="18" charset="0"/>
              </a:rPr>
              <a:t>BEP’İN </a:t>
            </a:r>
            <a:r>
              <a:rPr lang="tr-TR" sz="3600" b="1" dirty="0" smtClean="0">
                <a:solidFill>
                  <a:srgbClr val="FF0000"/>
                </a:solidFill>
                <a:latin typeface="Times New Roman" panose="02020603050405020304" pitchFamily="18" charset="0"/>
                <a:cs typeface="Times New Roman" panose="02020603050405020304" pitchFamily="18" charset="0"/>
              </a:rPr>
              <a:t>  YARARLARI </a:t>
            </a:r>
            <a:r>
              <a:rPr lang="tr-TR" b="1" dirty="0">
                <a:solidFill>
                  <a:schemeClr val="bg1"/>
                </a:solidFill>
                <a:latin typeface="Times New Roman" panose="02020603050405020304" pitchFamily="18" charset="0"/>
                <a:cs typeface="Times New Roman" panose="02020603050405020304" pitchFamily="18" charset="0"/>
              </a:rPr>
              <a:t>NELERDİR?</a:t>
            </a:r>
            <a:endParaRPr lang="tr-TR" dirty="0">
              <a:solidFill>
                <a:schemeClr val="bg1"/>
              </a:solidFill>
              <a:latin typeface="Times New Roman" panose="02020603050405020304" pitchFamily="18" charset="0"/>
              <a:cs typeface="Times New Roman" panose="02020603050405020304" pitchFamily="18" charset="0"/>
            </a:endParaRPr>
          </a:p>
        </p:txBody>
      </p:sp>
      <p:sp>
        <p:nvSpPr>
          <p:cNvPr id="16387" name="İçerik Yer Tutucusu 2"/>
          <p:cNvSpPr>
            <a:spLocks noGrp="1"/>
          </p:cNvSpPr>
          <p:nvPr>
            <p:ph sz="quarter" idx="1"/>
          </p:nvPr>
        </p:nvSpPr>
        <p:spPr>
          <a:xfrm>
            <a:off x="611188" y="908050"/>
            <a:ext cx="8137276" cy="4321175"/>
          </a:xfrm>
        </p:spPr>
        <p:txBody>
          <a:bodyPr>
            <a:normAutofit/>
          </a:bodyPr>
          <a:lstStyle/>
          <a:p>
            <a:pPr marL="0" indent="0">
              <a:lnSpc>
                <a:spcPct val="150000"/>
              </a:lnSpc>
              <a:spcBef>
                <a:spcPct val="0"/>
              </a:spcBef>
              <a:buFont typeface="Arial" charset="0"/>
              <a:buNone/>
              <a:defRPr/>
            </a:pPr>
            <a:r>
              <a:rPr lang="tr-TR" altLang="tr-TR" dirty="0" smtClean="0"/>
              <a:t>	</a:t>
            </a:r>
            <a:endParaRPr lang="tr-TR" altLang="tr-TR" sz="2000" b="0" dirty="0" smtClean="0">
              <a:latin typeface="Times New Roman" pitchFamily="18" charset="0"/>
              <a:cs typeface="Times New Roman" pitchFamily="18" charset="0"/>
            </a:endParaRPr>
          </a:p>
          <a:p>
            <a:pPr>
              <a:lnSpc>
                <a:spcPct val="150000"/>
              </a:lnSpc>
              <a:spcBef>
                <a:spcPct val="0"/>
              </a:spcBef>
              <a:defRPr/>
            </a:pPr>
            <a:r>
              <a:rPr lang="tr-TR" altLang="tr-TR" b="0" dirty="0" smtClean="0">
                <a:latin typeface="Times New Roman" pitchFamily="18" charset="0"/>
                <a:cs typeface="Times New Roman" pitchFamily="18" charset="0"/>
              </a:rPr>
              <a:t> Eğitimde fırsat eşitliği sağlar.</a:t>
            </a:r>
          </a:p>
          <a:p>
            <a:pPr>
              <a:lnSpc>
                <a:spcPct val="150000"/>
              </a:lnSpc>
              <a:spcBef>
                <a:spcPct val="0"/>
              </a:spcBef>
              <a:defRPr/>
            </a:pPr>
            <a:r>
              <a:rPr lang="tr-TR" altLang="tr-TR" b="0" dirty="0" smtClean="0">
                <a:latin typeface="Times New Roman" pitchFamily="18" charset="0"/>
                <a:cs typeface="Times New Roman" pitchFamily="18" charset="0"/>
              </a:rPr>
              <a:t>Öğrencinin özgüvenini geliştirir.</a:t>
            </a:r>
          </a:p>
          <a:p>
            <a:pPr>
              <a:lnSpc>
                <a:spcPct val="150000"/>
              </a:lnSpc>
              <a:spcBef>
                <a:spcPct val="0"/>
              </a:spcBef>
              <a:defRPr/>
            </a:pPr>
            <a:r>
              <a:rPr lang="tr-TR" altLang="tr-TR" b="0" dirty="0" smtClean="0">
                <a:latin typeface="Times New Roman" pitchFamily="18" charset="0"/>
                <a:cs typeface="Times New Roman" pitchFamily="18" charset="0"/>
              </a:rPr>
              <a:t>Öğrenciyi bağımsız bir yaşama hazırlar.</a:t>
            </a:r>
          </a:p>
          <a:p>
            <a:pPr>
              <a:lnSpc>
                <a:spcPct val="150000"/>
              </a:lnSpc>
              <a:spcBef>
                <a:spcPct val="0"/>
              </a:spcBef>
              <a:defRPr/>
            </a:pPr>
            <a:r>
              <a:rPr lang="tr-TR" altLang="tr-TR" b="0" dirty="0" smtClean="0">
                <a:latin typeface="Times New Roman" pitchFamily="18" charset="0"/>
                <a:cs typeface="Times New Roman" pitchFamily="18" charset="0"/>
              </a:rPr>
              <a:t>Öğrencinin sorumluluk duygusunu geliştirir.</a:t>
            </a:r>
          </a:p>
        </p:txBody>
      </p:sp>
      <p:sp>
        <p:nvSpPr>
          <p:cNvPr id="73732" name="Slayt Numarası Yer Tutucusu 3"/>
          <p:cNvSpPr>
            <a:spLocks noGrp="1"/>
          </p:cNvSpPr>
          <p:nvPr>
            <p:ph type="sldNum" sz="quarter" idx="15"/>
          </p:nvPr>
        </p:nvSpPr>
        <p:spPr bwMode="auto">
          <a:noFill/>
          <a:ln>
            <a:round/>
            <a:headEnd/>
            <a:tailEnd/>
          </a:ln>
        </p:spPr>
        <p:txBody>
          <a:bodyPr/>
          <a:lstStyle/>
          <a:p>
            <a:fld id="{152E8D1C-A815-4CB6-8E4D-23A7C47AC044}" type="slidenum">
              <a:rPr lang="tr-TR" altLang="tr-TR" smtClean="0"/>
              <a:pPr/>
              <a:t>21</a:t>
            </a:fld>
            <a:endParaRPr lang="tr-TR" altLang="tr-TR" smtClean="0"/>
          </a:p>
        </p:txBody>
      </p:sp>
    </p:spTree>
  </p:cSld>
  <p:clrMapOvr>
    <a:masterClrMapping/>
  </p:clrMapOvr>
  <p:transition spd="med">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971550" y="188913"/>
            <a:ext cx="7521575" cy="549275"/>
          </a:xfrm>
        </p:spPr>
        <p:txBody>
          <a:bodyPr>
            <a:noAutofit/>
          </a:bodyPr>
          <a:lstStyle/>
          <a:p>
            <a:pPr>
              <a:defRPr/>
            </a:pPr>
            <a:r>
              <a:rPr lang="tr-TR" sz="3200" b="1" dirty="0">
                <a:solidFill>
                  <a:srgbClr val="FF0000"/>
                </a:solidFill>
                <a:latin typeface="Times New Roman" panose="02020603050405020304" pitchFamily="18" charset="0"/>
                <a:cs typeface="Times New Roman" panose="02020603050405020304" pitchFamily="18" charset="0"/>
              </a:rPr>
              <a:t>BEP’İN YARARLARI NELERDİR?</a:t>
            </a:r>
            <a:endParaRPr lang="tr-TR" sz="3200" dirty="0">
              <a:solidFill>
                <a:srgbClr val="FF0000"/>
              </a:solidFill>
              <a:latin typeface="Times New Roman" panose="02020603050405020304" pitchFamily="18" charset="0"/>
              <a:cs typeface="Times New Roman" panose="02020603050405020304" pitchFamily="18" charset="0"/>
            </a:endParaRPr>
          </a:p>
        </p:txBody>
      </p:sp>
      <p:sp>
        <p:nvSpPr>
          <p:cNvPr id="17411" name="İçerik Yer Tutucusu 2"/>
          <p:cNvSpPr>
            <a:spLocks noGrp="1"/>
          </p:cNvSpPr>
          <p:nvPr>
            <p:ph sz="quarter" idx="1"/>
          </p:nvPr>
        </p:nvSpPr>
        <p:spPr>
          <a:xfrm>
            <a:off x="611188" y="908050"/>
            <a:ext cx="7993062" cy="5617294"/>
          </a:xfrm>
        </p:spPr>
        <p:txBody>
          <a:bodyPr>
            <a:normAutofit fontScale="92500"/>
          </a:bodyPr>
          <a:lstStyle/>
          <a:p>
            <a:pPr marL="0" indent="0" algn="just">
              <a:lnSpc>
                <a:spcPct val="150000"/>
              </a:lnSpc>
              <a:spcBef>
                <a:spcPct val="0"/>
              </a:spcBef>
              <a:buFont typeface="Arial" charset="0"/>
              <a:buNone/>
              <a:defRPr/>
            </a:pPr>
            <a:endParaRPr lang="tr-TR" altLang="tr-TR" sz="2000" b="0" dirty="0" smtClean="0">
              <a:latin typeface="Times New Roman" pitchFamily="18" charset="0"/>
              <a:cs typeface="Times New Roman" pitchFamily="18" charset="0"/>
            </a:endParaRPr>
          </a:p>
          <a:p>
            <a:pPr algn="just">
              <a:lnSpc>
                <a:spcPct val="150000"/>
              </a:lnSpc>
              <a:defRPr/>
            </a:pPr>
            <a:r>
              <a:rPr lang="tr-TR" altLang="tr-TR" sz="2800" b="0" dirty="0" smtClean="0">
                <a:latin typeface="Times New Roman" pitchFamily="18" charset="0"/>
                <a:cs typeface="Times New Roman" pitchFamily="18" charset="0"/>
              </a:rPr>
              <a:t>Aile ile okul personeli arasında iletişim aracı görevi görür.</a:t>
            </a:r>
          </a:p>
          <a:p>
            <a:pPr algn="just">
              <a:lnSpc>
                <a:spcPct val="150000"/>
              </a:lnSpc>
              <a:defRPr/>
            </a:pPr>
            <a:r>
              <a:rPr lang="tr-TR" altLang="tr-TR" sz="2800" b="0" dirty="0" smtClean="0">
                <a:latin typeface="Times New Roman" pitchFamily="18" charset="0"/>
                <a:cs typeface="Times New Roman" pitchFamily="18" charset="0"/>
              </a:rPr>
              <a:t>Öğrencinin ihtiyaçları ve bu ihtiyaçların karşılanmasında nelerin yapılabileceği konusunda aile ve çocuğun eğitiminden sorumlu eğitimcilere eşit söz hakkı sağlar.</a:t>
            </a:r>
          </a:p>
          <a:p>
            <a:pPr algn="just">
              <a:lnSpc>
                <a:spcPct val="150000"/>
              </a:lnSpc>
              <a:defRPr/>
            </a:pPr>
            <a:r>
              <a:rPr lang="tr-TR" altLang="tr-TR" sz="2800" b="0" dirty="0" smtClean="0">
                <a:latin typeface="Times New Roman" pitchFamily="18" charset="0"/>
                <a:cs typeface="Times New Roman" pitchFamily="18" charset="0"/>
              </a:rPr>
              <a:t>Aile ile okul arasındaki görüş farklılıklarının çözümlenmesine katkı sağlar.</a:t>
            </a:r>
          </a:p>
          <a:p>
            <a:pPr algn="just">
              <a:lnSpc>
                <a:spcPct val="150000"/>
              </a:lnSpc>
              <a:defRPr/>
            </a:pPr>
            <a:r>
              <a:rPr lang="tr-TR" altLang="tr-TR" sz="2800" b="0" dirty="0" smtClean="0">
                <a:latin typeface="Times New Roman" pitchFamily="18" charset="0"/>
                <a:cs typeface="Times New Roman" pitchFamily="18" charset="0"/>
              </a:rPr>
              <a:t>Ailenin yalnız olmadığını hissetmesine yardımcı olur.</a:t>
            </a:r>
          </a:p>
        </p:txBody>
      </p:sp>
      <p:sp>
        <p:nvSpPr>
          <p:cNvPr id="74756" name="Slayt Numarası Yer Tutucusu 3"/>
          <p:cNvSpPr>
            <a:spLocks noGrp="1"/>
          </p:cNvSpPr>
          <p:nvPr>
            <p:ph type="sldNum" sz="quarter" idx="15"/>
          </p:nvPr>
        </p:nvSpPr>
        <p:spPr bwMode="auto">
          <a:noFill/>
          <a:ln>
            <a:round/>
            <a:headEnd/>
            <a:tailEnd/>
          </a:ln>
        </p:spPr>
        <p:txBody>
          <a:bodyPr/>
          <a:lstStyle/>
          <a:p>
            <a:fld id="{14E47AA5-170D-47FA-BCBD-9A00D69EDCCD}" type="slidenum">
              <a:rPr lang="tr-TR" altLang="tr-TR" smtClean="0"/>
              <a:pPr/>
              <a:t>22</a:t>
            </a:fld>
            <a:endParaRPr lang="tr-TR" altLang="tr-TR" smtClean="0"/>
          </a:p>
        </p:txBody>
      </p:sp>
    </p:spTree>
  </p:cSld>
  <p:clrMapOvr>
    <a:masterClrMapping/>
  </p:clrMapOvr>
  <p:transition spd="med">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971550" y="188913"/>
            <a:ext cx="7521575" cy="549275"/>
          </a:xfrm>
        </p:spPr>
        <p:txBody>
          <a:bodyPr>
            <a:noAutofit/>
          </a:bodyPr>
          <a:lstStyle/>
          <a:p>
            <a:pPr>
              <a:defRPr/>
            </a:pPr>
            <a:r>
              <a:rPr lang="tr-TR" sz="3200" b="1" dirty="0">
                <a:solidFill>
                  <a:srgbClr val="FF0000"/>
                </a:solidFill>
                <a:latin typeface="Times New Roman" panose="02020603050405020304" pitchFamily="18" charset="0"/>
                <a:cs typeface="Times New Roman" panose="02020603050405020304" pitchFamily="18" charset="0"/>
              </a:rPr>
              <a:t>BEP’İN YARARLARI NELERDİR?</a:t>
            </a:r>
            <a:endParaRPr lang="tr-TR" sz="3200" dirty="0">
              <a:solidFill>
                <a:srgbClr val="FF0000"/>
              </a:solidFill>
              <a:latin typeface="Times New Roman" panose="02020603050405020304" pitchFamily="18" charset="0"/>
              <a:cs typeface="Times New Roman" panose="02020603050405020304" pitchFamily="18" charset="0"/>
            </a:endParaRPr>
          </a:p>
        </p:txBody>
      </p:sp>
      <p:sp>
        <p:nvSpPr>
          <p:cNvPr id="17411" name="İçerik Yer Tutucusu 2"/>
          <p:cNvSpPr>
            <a:spLocks noGrp="1"/>
          </p:cNvSpPr>
          <p:nvPr>
            <p:ph sz="quarter" idx="1"/>
          </p:nvPr>
        </p:nvSpPr>
        <p:spPr>
          <a:xfrm>
            <a:off x="611188" y="908050"/>
            <a:ext cx="8281292" cy="5473278"/>
          </a:xfrm>
        </p:spPr>
        <p:txBody>
          <a:bodyPr>
            <a:normAutofit fontScale="92500"/>
          </a:bodyPr>
          <a:lstStyle/>
          <a:p>
            <a:pPr marL="0" indent="0" algn="just">
              <a:lnSpc>
                <a:spcPct val="150000"/>
              </a:lnSpc>
              <a:spcBef>
                <a:spcPct val="0"/>
              </a:spcBef>
              <a:buFont typeface="Arial" charset="0"/>
              <a:buNone/>
              <a:defRPr/>
            </a:pPr>
            <a:endParaRPr lang="tr-TR" altLang="tr-TR" sz="2000" b="0" dirty="0" smtClean="0">
              <a:latin typeface="Times New Roman" pitchFamily="18" charset="0"/>
              <a:cs typeface="Times New Roman" pitchFamily="18" charset="0"/>
            </a:endParaRPr>
          </a:p>
          <a:p>
            <a:pPr>
              <a:lnSpc>
                <a:spcPct val="150000"/>
              </a:lnSpc>
              <a:defRPr/>
            </a:pPr>
            <a:r>
              <a:rPr lang="tr-TR" altLang="tr-TR" sz="2800" b="0" dirty="0" smtClean="0">
                <a:latin typeface="Times New Roman" pitchFamily="18" charset="0"/>
                <a:cs typeface="Times New Roman" pitchFamily="18" charset="0"/>
              </a:rPr>
              <a:t>Aile ile okul personeli arasında iletişim aracı görevi görür.</a:t>
            </a:r>
          </a:p>
          <a:p>
            <a:pPr>
              <a:lnSpc>
                <a:spcPct val="150000"/>
              </a:lnSpc>
              <a:defRPr/>
            </a:pPr>
            <a:r>
              <a:rPr lang="tr-TR" altLang="tr-TR" sz="2800" b="0" dirty="0" smtClean="0">
                <a:latin typeface="Times New Roman" pitchFamily="18" charset="0"/>
                <a:cs typeface="Times New Roman" pitchFamily="18" charset="0"/>
              </a:rPr>
              <a:t>Öğrencinin ihtiyaçları ve bu ihtiyaçların karşılanmasında nelerin yapılabileceği konusunda aile ve çocuğun eğitiminden sorumlu eğitimcilere eşit söz hakkı sağlar.</a:t>
            </a:r>
          </a:p>
          <a:p>
            <a:pPr>
              <a:lnSpc>
                <a:spcPct val="150000"/>
              </a:lnSpc>
              <a:defRPr/>
            </a:pPr>
            <a:r>
              <a:rPr lang="tr-TR" altLang="tr-TR" sz="2800" b="0" dirty="0" smtClean="0">
                <a:latin typeface="Times New Roman" pitchFamily="18" charset="0"/>
                <a:cs typeface="Times New Roman" pitchFamily="18" charset="0"/>
              </a:rPr>
              <a:t>Aile ile okul arasındaki görüş farklılıklarının çözümlenmesine katkı sağlar.</a:t>
            </a:r>
          </a:p>
          <a:p>
            <a:pPr>
              <a:lnSpc>
                <a:spcPct val="150000"/>
              </a:lnSpc>
              <a:defRPr/>
            </a:pPr>
            <a:r>
              <a:rPr lang="tr-TR" altLang="tr-TR" sz="2800" b="0" dirty="0" smtClean="0">
                <a:latin typeface="Times New Roman" pitchFamily="18" charset="0"/>
                <a:cs typeface="Times New Roman" pitchFamily="18" charset="0"/>
              </a:rPr>
              <a:t>Ailenin yalnız olmadığını hissetmesine yardımcı olur.</a:t>
            </a:r>
          </a:p>
        </p:txBody>
      </p:sp>
      <p:sp>
        <p:nvSpPr>
          <p:cNvPr id="74756" name="Slayt Numarası Yer Tutucusu 3"/>
          <p:cNvSpPr>
            <a:spLocks noGrp="1"/>
          </p:cNvSpPr>
          <p:nvPr>
            <p:ph type="sldNum" sz="quarter" idx="15"/>
          </p:nvPr>
        </p:nvSpPr>
        <p:spPr bwMode="auto">
          <a:noFill/>
          <a:ln>
            <a:round/>
            <a:headEnd/>
            <a:tailEnd/>
          </a:ln>
        </p:spPr>
        <p:txBody>
          <a:bodyPr/>
          <a:lstStyle/>
          <a:p>
            <a:fld id="{14E47AA5-170D-47FA-BCBD-9A00D69EDCCD}" type="slidenum">
              <a:rPr lang="tr-TR" altLang="tr-TR" smtClean="0"/>
              <a:pPr/>
              <a:t>23</a:t>
            </a:fld>
            <a:endParaRPr lang="tr-TR" altLang="tr-TR" dirty="0" smtClean="0"/>
          </a:p>
        </p:txBody>
      </p:sp>
    </p:spTree>
  </p:cSld>
  <p:clrMapOvr>
    <a:masterClrMapping/>
  </p:clrMapOvr>
  <p:transition spd="med">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971550" y="188913"/>
            <a:ext cx="7521575" cy="549275"/>
          </a:xfrm>
        </p:spPr>
        <p:txBody>
          <a:bodyPr>
            <a:noAutofit/>
          </a:bodyPr>
          <a:lstStyle/>
          <a:p>
            <a:pPr>
              <a:defRPr/>
            </a:pPr>
            <a:r>
              <a:rPr lang="tr-TR" sz="3200" b="1" dirty="0">
                <a:solidFill>
                  <a:srgbClr val="FF0000"/>
                </a:solidFill>
                <a:latin typeface="Times New Roman" panose="02020603050405020304" pitchFamily="18" charset="0"/>
                <a:cs typeface="Times New Roman" panose="02020603050405020304" pitchFamily="18" charset="0"/>
              </a:rPr>
              <a:t>BEP’İN YARARLARI NELERDİR?</a:t>
            </a:r>
            <a:endParaRPr lang="tr-TR" sz="3200" dirty="0">
              <a:solidFill>
                <a:srgbClr val="FF0000"/>
              </a:solidFill>
              <a:latin typeface="Times New Roman" panose="02020603050405020304" pitchFamily="18" charset="0"/>
              <a:cs typeface="Times New Roman" panose="02020603050405020304" pitchFamily="18" charset="0"/>
            </a:endParaRPr>
          </a:p>
        </p:txBody>
      </p:sp>
      <p:sp>
        <p:nvSpPr>
          <p:cNvPr id="75779" name="İçerik Yer Tutucusu 2"/>
          <p:cNvSpPr>
            <a:spLocks noGrp="1"/>
          </p:cNvSpPr>
          <p:nvPr>
            <p:ph sz="quarter" idx="1"/>
          </p:nvPr>
        </p:nvSpPr>
        <p:spPr>
          <a:xfrm>
            <a:off x="179512" y="908050"/>
            <a:ext cx="8784976" cy="5689302"/>
          </a:xfrm>
        </p:spPr>
        <p:txBody>
          <a:bodyPr>
            <a:noAutofit/>
          </a:bodyPr>
          <a:lstStyle/>
          <a:p>
            <a:pPr algn="just">
              <a:lnSpc>
                <a:spcPct val="150000"/>
              </a:lnSpc>
              <a:spcBef>
                <a:spcPct val="0"/>
              </a:spcBef>
              <a:buNone/>
            </a:pPr>
            <a:r>
              <a:rPr lang="tr-TR" altLang="tr-TR" sz="2400" dirty="0" smtClean="0">
                <a:latin typeface="Times New Roman" pitchFamily="18" charset="0"/>
                <a:cs typeface="Times New Roman" pitchFamily="18" charset="0"/>
              </a:rPr>
              <a:t>     </a:t>
            </a:r>
            <a:r>
              <a:rPr lang="tr-TR" altLang="tr-TR" sz="2400" b="0" dirty="0" smtClean="0">
                <a:latin typeface="Times New Roman" pitchFamily="18" charset="0"/>
                <a:cs typeface="Times New Roman" pitchFamily="18" charset="0"/>
              </a:rPr>
              <a:t>Aileye sorumluluk verir.</a:t>
            </a:r>
          </a:p>
          <a:p>
            <a:pPr algn="just">
              <a:lnSpc>
                <a:spcPct val="150000"/>
              </a:lnSpc>
              <a:spcBef>
                <a:spcPct val="0"/>
              </a:spcBef>
            </a:pPr>
            <a:r>
              <a:rPr lang="tr-TR" altLang="tr-TR" sz="2400" b="0" dirty="0" smtClean="0">
                <a:latin typeface="Times New Roman" pitchFamily="18" charset="0"/>
                <a:cs typeface="Times New Roman" pitchFamily="18" charset="0"/>
              </a:rPr>
              <a:t>Öğretmen için bir plan ve kılavuz görevi görür.</a:t>
            </a:r>
          </a:p>
          <a:p>
            <a:pPr algn="just">
              <a:lnSpc>
                <a:spcPct val="150000"/>
              </a:lnSpc>
              <a:spcBef>
                <a:spcPct val="0"/>
              </a:spcBef>
            </a:pPr>
            <a:r>
              <a:rPr lang="tr-TR" altLang="tr-TR" sz="2400" b="0" dirty="0" smtClean="0">
                <a:latin typeface="Times New Roman" pitchFamily="18" charset="0"/>
                <a:cs typeface="Times New Roman" pitchFamily="18" charset="0"/>
              </a:rPr>
              <a:t>Öğretmenin hedeflenen amaçlar doğrultusunda öğrencinin gösterdiği ilerlemeyi belirlemesinde bir uygulama ve değerlendirme aracı olarak işlev görür.</a:t>
            </a:r>
          </a:p>
          <a:p>
            <a:pPr algn="just">
              <a:lnSpc>
                <a:spcPct val="150000"/>
              </a:lnSpc>
              <a:spcBef>
                <a:spcPct val="0"/>
              </a:spcBef>
            </a:pPr>
            <a:r>
              <a:rPr lang="tr-TR" altLang="tr-TR" sz="2400" b="0" dirty="0" smtClean="0">
                <a:latin typeface="Times New Roman" pitchFamily="18" charset="0"/>
                <a:cs typeface="Times New Roman" pitchFamily="18" charset="0"/>
              </a:rPr>
              <a:t>Sınıf ortamı, sınıf dışından gelen uzmanlarla ve destek eğitim hizmeti veren kişilerle paylaşılarak sınıf öğretmeninin alternatif uygulamalar </a:t>
            </a:r>
            <a:r>
              <a:rPr lang="tr-TR" altLang="tr-TR" sz="2400" b="0" dirty="0" err="1" smtClean="0">
                <a:latin typeface="Times New Roman" pitchFamily="18" charset="0"/>
                <a:cs typeface="Times New Roman" pitchFamily="18" charset="0"/>
              </a:rPr>
              <a:t>eliştirmesine</a:t>
            </a:r>
            <a:r>
              <a:rPr lang="tr-TR" altLang="tr-TR" sz="2400" b="0" dirty="0" smtClean="0">
                <a:latin typeface="Times New Roman" pitchFamily="18" charset="0"/>
                <a:cs typeface="Times New Roman" pitchFamily="18" charset="0"/>
              </a:rPr>
              <a:t> yardımcı olur.</a:t>
            </a:r>
          </a:p>
          <a:p>
            <a:pPr algn="just">
              <a:lnSpc>
                <a:spcPct val="150000"/>
              </a:lnSpc>
              <a:spcBef>
                <a:spcPct val="0"/>
              </a:spcBef>
            </a:pPr>
            <a:r>
              <a:rPr lang="tr-TR" altLang="tr-TR" sz="2400" b="0" dirty="0" smtClean="0">
                <a:latin typeface="Times New Roman" pitchFamily="18" charset="0"/>
                <a:cs typeface="Times New Roman" pitchFamily="18" charset="0"/>
              </a:rPr>
              <a:t>Öğrencinin eğitiminden sorumlu kişilerde, öğrencinin bireysel farklılığına rağmen öğrenebildiğine dair bir </a:t>
            </a:r>
            <a:r>
              <a:rPr lang="tr-TR" altLang="tr-TR" sz="2400" b="0" dirty="0" err="1" smtClean="0">
                <a:latin typeface="Times New Roman" pitchFamily="18" charset="0"/>
                <a:cs typeface="Times New Roman" pitchFamily="18" charset="0"/>
              </a:rPr>
              <a:t>farkındalık</a:t>
            </a:r>
            <a:r>
              <a:rPr lang="tr-TR" altLang="tr-TR" sz="2400" b="0" dirty="0" smtClean="0">
                <a:latin typeface="Times New Roman" pitchFamily="18" charset="0"/>
                <a:cs typeface="Times New Roman" pitchFamily="18" charset="0"/>
              </a:rPr>
              <a:t> geliştirir.</a:t>
            </a:r>
          </a:p>
        </p:txBody>
      </p:sp>
      <p:sp>
        <p:nvSpPr>
          <p:cNvPr id="75780" name="Slayt Numarası Yer Tutucusu 3"/>
          <p:cNvSpPr>
            <a:spLocks noGrp="1"/>
          </p:cNvSpPr>
          <p:nvPr>
            <p:ph type="sldNum" sz="quarter" idx="15"/>
          </p:nvPr>
        </p:nvSpPr>
        <p:spPr bwMode="auto">
          <a:noFill/>
          <a:ln>
            <a:round/>
            <a:headEnd/>
            <a:tailEnd/>
          </a:ln>
        </p:spPr>
        <p:txBody>
          <a:bodyPr/>
          <a:lstStyle/>
          <a:p>
            <a:fld id="{FF34FFD3-8852-46A9-85CA-CF76E1234832}" type="slidenum">
              <a:rPr lang="tr-TR" altLang="tr-TR" smtClean="0"/>
              <a:pPr/>
              <a:t>24</a:t>
            </a:fld>
            <a:endParaRPr lang="tr-TR" altLang="tr-TR" smtClean="0"/>
          </a:p>
        </p:txBody>
      </p:sp>
    </p:spTree>
  </p:cSld>
  <p:clrMapOvr>
    <a:masterClrMapping/>
  </p:clrMapOvr>
  <p:transition spd="med">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İçerik Yer Tutucusu 2"/>
          <p:cNvSpPr>
            <a:spLocks noGrp="1"/>
          </p:cNvSpPr>
          <p:nvPr>
            <p:ph sz="quarter" idx="1"/>
          </p:nvPr>
        </p:nvSpPr>
        <p:spPr>
          <a:xfrm>
            <a:off x="179512" y="908050"/>
            <a:ext cx="8784976" cy="5689302"/>
          </a:xfrm>
        </p:spPr>
        <p:txBody>
          <a:bodyPr>
            <a:noAutofit/>
          </a:bodyPr>
          <a:lstStyle/>
          <a:p>
            <a:pPr algn="ctr">
              <a:lnSpc>
                <a:spcPct val="150000"/>
              </a:lnSpc>
              <a:spcBef>
                <a:spcPct val="0"/>
              </a:spcBef>
              <a:buNone/>
            </a:pPr>
            <a:endParaRPr lang="tr-TR" altLang="tr-TR" sz="3600" b="1" i="1" dirty="0" smtClean="0">
              <a:solidFill>
                <a:srgbClr val="FF0000"/>
              </a:solidFill>
              <a:latin typeface="Times New Roman" pitchFamily="18" charset="0"/>
              <a:cs typeface="Times New Roman" pitchFamily="18" charset="0"/>
            </a:endParaRPr>
          </a:p>
          <a:p>
            <a:pPr algn="ctr">
              <a:lnSpc>
                <a:spcPct val="150000"/>
              </a:lnSpc>
              <a:spcBef>
                <a:spcPct val="0"/>
              </a:spcBef>
              <a:buNone/>
            </a:pPr>
            <a:endParaRPr lang="tr-TR" altLang="tr-TR" sz="3600" b="1" i="1" dirty="0" smtClean="0">
              <a:solidFill>
                <a:srgbClr val="FF0000"/>
              </a:solidFill>
              <a:latin typeface="Times New Roman" pitchFamily="18" charset="0"/>
              <a:cs typeface="Times New Roman" pitchFamily="18" charset="0"/>
            </a:endParaRPr>
          </a:p>
          <a:p>
            <a:pPr algn="ctr">
              <a:lnSpc>
                <a:spcPct val="150000"/>
              </a:lnSpc>
              <a:spcBef>
                <a:spcPct val="0"/>
              </a:spcBef>
              <a:buNone/>
            </a:pPr>
            <a:endParaRPr lang="tr-TR" altLang="tr-TR" sz="3600" b="1" i="1" dirty="0" smtClean="0">
              <a:solidFill>
                <a:srgbClr val="FF0000"/>
              </a:solidFill>
              <a:latin typeface="Times New Roman" pitchFamily="18" charset="0"/>
              <a:cs typeface="Times New Roman" pitchFamily="18" charset="0"/>
            </a:endParaRPr>
          </a:p>
        </p:txBody>
      </p:sp>
      <p:sp>
        <p:nvSpPr>
          <p:cNvPr id="75780" name="Slayt Numarası Yer Tutucusu 3"/>
          <p:cNvSpPr>
            <a:spLocks noGrp="1"/>
          </p:cNvSpPr>
          <p:nvPr>
            <p:ph type="sldNum" sz="quarter" idx="15"/>
          </p:nvPr>
        </p:nvSpPr>
        <p:spPr bwMode="auto">
          <a:noFill/>
          <a:ln>
            <a:round/>
            <a:headEnd/>
            <a:tailEnd/>
          </a:ln>
        </p:spPr>
        <p:txBody>
          <a:bodyPr/>
          <a:lstStyle/>
          <a:p>
            <a:fld id="{FF34FFD3-8852-46A9-85CA-CF76E1234832}" type="slidenum">
              <a:rPr lang="tr-TR" altLang="tr-TR" smtClean="0"/>
              <a:pPr/>
              <a:t>25</a:t>
            </a:fld>
            <a:endParaRPr lang="tr-TR" altLang="tr-TR" smtClean="0"/>
          </a:p>
        </p:txBody>
      </p:sp>
      <p:pic>
        <p:nvPicPr>
          <p:cNvPr id="4" name="Picture 2" descr="http://www.medyapusula.com/files/uploads/29182406_28081241_schoolcouncil2.jpg">
            <a:hlinkClick r:id="rId2" action="ppaction://hlinkfile"/>
          </p:cNvPr>
          <p:cNvPicPr>
            <a:picLocks noChangeAspect="1" noChangeArrowheads="1"/>
          </p:cNvPicPr>
          <p:nvPr/>
        </p:nvPicPr>
        <p:blipFill>
          <a:blip r:embed="rId3" cstate="print"/>
          <a:srcRect/>
          <a:stretch>
            <a:fillRect/>
          </a:stretch>
        </p:blipFill>
        <p:spPr bwMode="auto">
          <a:xfrm>
            <a:off x="467544" y="332656"/>
            <a:ext cx="8424936" cy="6290394"/>
          </a:xfrm>
          <a:prstGeom prst="rect">
            <a:avLst/>
          </a:prstGeom>
          <a:noFill/>
          <a:ln w="9525">
            <a:noFill/>
            <a:miter lim="800000"/>
            <a:headEnd/>
            <a:tailEnd/>
          </a:ln>
        </p:spPr>
      </p:pic>
      <p:sp>
        <p:nvSpPr>
          <p:cNvPr id="5" name="4 Metin kutusu"/>
          <p:cNvSpPr txBox="1"/>
          <p:nvPr/>
        </p:nvSpPr>
        <p:spPr>
          <a:xfrm>
            <a:off x="467544" y="3284984"/>
            <a:ext cx="8424936" cy="923330"/>
          </a:xfrm>
          <a:prstGeom prst="rect">
            <a:avLst/>
          </a:prstGeom>
          <a:noFill/>
        </p:spPr>
        <p:txBody>
          <a:bodyPr wrap="square" rtlCol="0">
            <a:spAutoFit/>
          </a:bodyPr>
          <a:lstStyle/>
          <a:p>
            <a:pPr algn="ctr"/>
            <a:r>
              <a:rPr lang="tr-TR" sz="5400" b="1" dirty="0" smtClean="0">
                <a:solidFill>
                  <a:srgbClr val="FF0000"/>
                </a:solidFill>
              </a:rPr>
              <a:t>İLGİNİZ İÇİN TEŞEKKÜRLER</a:t>
            </a:r>
            <a:endParaRPr lang="tr-TR" sz="5400" b="1" dirty="0">
              <a:solidFill>
                <a:srgbClr val="FF0000"/>
              </a:solidFill>
            </a:endParaRPr>
          </a:p>
        </p:txBody>
      </p:sp>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0"/>
            <a:ext cx="9144000" cy="908050"/>
          </a:xfrm>
        </p:spPr>
        <p:txBody>
          <a:bodyPr>
            <a:normAutofit fontScale="90000"/>
          </a:bodyPr>
          <a:lstStyle/>
          <a:p>
            <a:pPr algn="ctr">
              <a:defRPr/>
            </a:pPr>
            <a:r>
              <a:rPr lang="tr-TR" sz="1800" b="1" dirty="0" smtClean="0">
                <a:solidFill>
                  <a:schemeClr val="bg1"/>
                </a:solidFill>
                <a:latin typeface="Times New Roman" pitchFamily="18" charset="0"/>
                <a:cs typeface="Times New Roman" pitchFamily="18" charset="0"/>
              </a:rPr>
              <a:t/>
            </a:r>
            <a:br>
              <a:rPr lang="tr-TR" sz="1800" b="1" dirty="0" smtClean="0">
                <a:solidFill>
                  <a:schemeClr val="bg1"/>
                </a:solidFill>
                <a:latin typeface="Times New Roman" pitchFamily="18" charset="0"/>
                <a:cs typeface="Times New Roman" pitchFamily="18" charset="0"/>
              </a:rPr>
            </a:br>
            <a:r>
              <a:rPr lang="tr-TR" sz="1800" b="1" dirty="0" smtClean="0">
                <a:solidFill>
                  <a:schemeClr val="bg1"/>
                </a:solidFill>
                <a:latin typeface="Times New Roman" pitchFamily="18" charset="0"/>
                <a:cs typeface="Times New Roman" pitchFamily="18" charset="0"/>
              </a:rPr>
              <a:t>Özel </a:t>
            </a:r>
            <a:r>
              <a:rPr lang="tr-TR" sz="2200" b="1" dirty="0" smtClean="0">
                <a:solidFill>
                  <a:srgbClr val="FF0000"/>
                </a:solidFill>
                <a:latin typeface="Times New Roman" pitchFamily="18" charset="0"/>
                <a:cs typeface="Times New Roman" pitchFamily="18" charset="0"/>
              </a:rPr>
              <a:t>EĞİTİM İHTİYACI OLAN BİREYLER EĞİTİM ORTAMLARINA </a:t>
            </a:r>
            <a:br>
              <a:rPr lang="tr-TR" sz="2200" b="1" dirty="0" smtClean="0">
                <a:solidFill>
                  <a:srgbClr val="FF0000"/>
                </a:solidFill>
                <a:latin typeface="Times New Roman" pitchFamily="18" charset="0"/>
                <a:cs typeface="Times New Roman" pitchFamily="18" charset="0"/>
              </a:rPr>
            </a:br>
            <a:r>
              <a:rPr lang="tr-TR" sz="2200" b="1" dirty="0" smtClean="0">
                <a:solidFill>
                  <a:srgbClr val="FF0000"/>
                </a:solidFill>
                <a:latin typeface="Times New Roman" pitchFamily="18" charset="0"/>
                <a:cs typeface="Times New Roman" pitchFamily="18" charset="0"/>
              </a:rPr>
              <a:t>NASIL YERLEŞTİRİLMEKTEDİR?</a:t>
            </a:r>
            <a:br>
              <a:rPr lang="tr-TR" sz="2200" b="1" dirty="0" smtClean="0">
                <a:solidFill>
                  <a:srgbClr val="FF0000"/>
                </a:solidFill>
                <a:latin typeface="Times New Roman" pitchFamily="18" charset="0"/>
                <a:cs typeface="Times New Roman" pitchFamily="18" charset="0"/>
              </a:rPr>
            </a:br>
            <a:endParaRPr lang="tr-TR" sz="2200" b="1" dirty="0">
              <a:solidFill>
                <a:srgbClr val="FF0000"/>
              </a:solidFill>
              <a:latin typeface="Times New Roman" pitchFamily="18" charset="0"/>
              <a:cs typeface="Times New Roman" pitchFamily="18" charset="0"/>
            </a:endParaRPr>
          </a:p>
        </p:txBody>
      </p:sp>
      <p:sp>
        <p:nvSpPr>
          <p:cNvPr id="3" name="İçerik Yer Tutucusu 2"/>
          <p:cNvSpPr>
            <a:spLocks noGrp="1"/>
          </p:cNvSpPr>
          <p:nvPr>
            <p:ph sz="quarter" idx="1"/>
          </p:nvPr>
        </p:nvSpPr>
        <p:spPr>
          <a:xfrm>
            <a:off x="539750" y="908050"/>
            <a:ext cx="7993063" cy="5545138"/>
          </a:xfrm>
        </p:spPr>
        <p:txBody>
          <a:bodyPr>
            <a:normAutofit lnSpcReduction="10000"/>
          </a:bodyPr>
          <a:lstStyle/>
          <a:p>
            <a:pPr marL="0" indent="0" algn="just">
              <a:spcBef>
                <a:spcPts val="0"/>
              </a:spcBef>
              <a:buFont typeface="Arial" panose="020B0604020202020204" pitchFamily="34" charset="0"/>
              <a:buNone/>
              <a:defRPr/>
            </a:pPr>
            <a:r>
              <a:rPr lang="tr-TR" sz="2400" b="0" dirty="0" smtClean="0">
                <a:latin typeface="Times New Roman" panose="02020603050405020304" pitchFamily="18" charset="0"/>
                <a:cs typeface="Times New Roman" panose="02020603050405020304" pitchFamily="18" charset="0"/>
              </a:rPr>
              <a:t>Özel eğitim ihtiyacı olan birey il/ilçe özel eğitim hizmetleri kurulu tarafından, özel eğitim değerlendirme kurul raporu doğrultusunda uygun resmî okul/kuruma yerleştirilir. </a:t>
            </a:r>
          </a:p>
          <a:p>
            <a:pPr marL="0" indent="0" algn="just">
              <a:spcBef>
                <a:spcPts val="0"/>
              </a:spcBef>
              <a:buFont typeface="Arial" panose="020B0604020202020204" pitchFamily="34" charset="0"/>
              <a:buNone/>
              <a:defRPr/>
            </a:pPr>
            <a:endParaRPr lang="tr-TR" sz="2400" b="0" dirty="0" smtClean="0">
              <a:latin typeface="Times New Roman" panose="02020603050405020304" pitchFamily="18" charset="0"/>
              <a:cs typeface="Times New Roman" panose="02020603050405020304" pitchFamily="18" charset="0"/>
            </a:endParaRPr>
          </a:p>
          <a:p>
            <a:pPr marL="0" indent="0" algn="just">
              <a:spcBef>
                <a:spcPts val="0"/>
              </a:spcBef>
              <a:buFont typeface="Arial" panose="020B0604020202020204" pitchFamily="34" charset="0"/>
              <a:buNone/>
              <a:defRPr/>
            </a:pPr>
            <a:r>
              <a:rPr lang="tr-TR" sz="2400" b="0" u="sng" dirty="0" smtClean="0">
                <a:solidFill>
                  <a:srgbClr val="FF0000"/>
                </a:solidFill>
                <a:latin typeface="Times New Roman" panose="02020603050405020304" pitchFamily="18" charset="0"/>
                <a:cs typeface="Times New Roman" panose="02020603050405020304" pitchFamily="18" charset="0"/>
              </a:rPr>
              <a:t>Yerleştirme kararı verilirken bireyi yaşadığı çevreden ayırmadan en az sınırlandırılmış ortamda eğitim alması esası gözetilir. </a:t>
            </a:r>
          </a:p>
          <a:p>
            <a:pPr marL="0" indent="0" algn="just">
              <a:spcBef>
                <a:spcPts val="0"/>
              </a:spcBef>
              <a:buFont typeface="Arial" panose="020B0604020202020204" pitchFamily="34" charset="0"/>
              <a:buNone/>
              <a:defRPr/>
            </a:pPr>
            <a:endParaRPr lang="tr-TR" sz="2400" b="0" u="sng" dirty="0" smtClean="0">
              <a:solidFill>
                <a:srgbClr val="FF0000"/>
              </a:solidFill>
              <a:latin typeface="Times New Roman" panose="02020603050405020304" pitchFamily="18" charset="0"/>
              <a:cs typeface="Times New Roman" panose="02020603050405020304" pitchFamily="18" charset="0"/>
            </a:endParaRPr>
          </a:p>
          <a:p>
            <a:pPr algn="just">
              <a:spcBef>
                <a:spcPts val="0"/>
              </a:spcBef>
              <a:buFont typeface="Wingdings" panose="05000000000000000000" pitchFamily="2" charset="2"/>
              <a:buChar char="Ø"/>
              <a:defRPr/>
            </a:pPr>
            <a:r>
              <a:rPr lang="tr-TR" sz="2400" b="0" dirty="0" smtClean="0">
                <a:latin typeface="Times New Roman" panose="02020603050405020304" pitchFamily="18" charset="0"/>
                <a:cs typeface="Times New Roman" panose="02020603050405020304" pitchFamily="18" charset="0"/>
              </a:rPr>
              <a:t>Bu doğrultuda özel eğitim ihtiyacı olan birey öncelikle yetersizliği olmayan akranlarının devam ettiği sınıfta tam zamanlı kaynaştırma uygulaması yoluyla, </a:t>
            </a:r>
          </a:p>
          <a:p>
            <a:pPr algn="just">
              <a:spcBef>
                <a:spcPts val="0"/>
              </a:spcBef>
              <a:buFont typeface="Wingdings" panose="05000000000000000000" pitchFamily="2" charset="2"/>
              <a:buChar char="Ø"/>
              <a:defRPr/>
            </a:pPr>
            <a:r>
              <a:rPr lang="tr-TR" sz="2400" b="0" dirty="0" smtClean="0">
                <a:latin typeface="Times New Roman" panose="02020603050405020304" pitchFamily="18" charset="0"/>
                <a:cs typeface="Times New Roman" panose="02020603050405020304" pitchFamily="18" charset="0"/>
              </a:rPr>
              <a:t>Özel eğitim sınıfında yarı zamanlı kaynaştırma uygulaması yoluyla,</a:t>
            </a:r>
          </a:p>
          <a:p>
            <a:pPr algn="just">
              <a:spcBef>
                <a:spcPts val="0"/>
              </a:spcBef>
              <a:buFont typeface="Wingdings" panose="05000000000000000000" pitchFamily="2" charset="2"/>
              <a:buChar char="Ø"/>
              <a:defRPr/>
            </a:pPr>
            <a:r>
              <a:rPr lang="tr-TR" sz="2400" b="0" dirty="0" smtClean="0">
                <a:latin typeface="Times New Roman" panose="02020603050405020304" pitchFamily="18" charset="0"/>
                <a:cs typeface="Times New Roman" panose="02020603050405020304" pitchFamily="18" charset="0"/>
              </a:rPr>
              <a:t>Gündüzlü eğitim hizmeti veren özel eğitim okul/kurumunda ya da yatılı özel eğitim okul/kurumunda eğitime devam edebilmektedir.</a:t>
            </a:r>
          </a:p>
          <a:p>
            <a:pPr marL="0" indent="0" algn="just">
              <a:spcBef>
                <a:spcPts val="0"/>
              </a:spcBef>
              <a:buFont typeface="Arial" panose="020B0604020202020204" pitchFamily="34" charset="0"/>
              <a:buNone/>
              <a:defRPr/>
            </a:pPr>
            <a:endParaRPr lang="tr-TR" sz="1800" b="0" dirty="0" smtClean="0">
              <a:latin typeface="Times New Roman" panose="02020603050405020304" pitchFamily="18" charset="0"/>
              <a:cs typeface="Times New Roman" panose="02020603050405020304" pitchFamily="18" charset="0"/>
            </a:endParaRPr>
          </a:p>
          <a:p>
            <a:pPr marL="0" indent="0" algn="just">
              <a:buFont typeface="Arial" panose="020B0604020202020204" pitchFamily="34" charset="0"/>
              <a:buNone/>
              <a:defRPr/>
            </a:pPr>
            <a:endParaRPr lang="tr-TR" dirty="0"/>
          </a:p>
        </p:txBody>
      </p:sp>
      <p:sp>
        <p:nvSpPr>
          <p:cNvPr id="47108" name="Slayt Numarası Yer Tutucusu 3"/>
          <p:cNvSpPr>
            <a:spLocks noGrp="1"/>
          </p:cNvSpPr>
          <p:nvPr>
            <p:ph type="sldNum" sz="quarter" idx="15"/>
          </p:nvPr>
        </p:nvSpPr>
        <p:spPr bwMode="auto">
          <a:noFill/>
          <a:ln>
            <a:round/>
            <a:headEnd/>
            <a:tailEnd/>
          </a:ln>
        </p:spPr>
        <p:txBody>
          <a:bodyPr/>
          <a:lstStyle/>
          <a:p>
            <a:fld id="{75777C18-40DC-4013-8E8E-790C7D4F6C8B}" type="slidenum">
              <a:rPr lang="tr-TR" altLang="tr-TR" smtClean="0"/>
              <a:pPr/>
              <a:t>3</a:t>
            </a:fld>
            <a:endParaRPr lang="tr-TR" altLang="tr-TR" smtClean="0"/>
          </a:p>
        </p:txBody>
      </p:sp>
    </p:spTree>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0"/>
            <a:ext cx="9144000" cy="908050"/>
          </a:xfrm>
        </p:spPr>
        <p:txBody>
          <a:bodyPr>
            <a:normAutofit/>
          </a:bodyPr>
          <a:lstStyle/>
          <a:p>
            <a:pPr algn="ctr">
              <a:defRPr/>
            </a:pPr>
            <a:r>
              <a:rPr lang="tr-TR" sz="3600" b="1" dirty="0" smtClean="0">
                <a:solidFill>
                  <a:srgbClr val="FF0000"/>
                </a:solidFill>
                <a:latin typeface="Times New Roman" panose="02020603050405020304" pitchFamily="18" charset="0"/>
                <a:cs typeface="Times New Roman" panose="02020603050405020304" pitchFamily="18" charset="0"/>
              </a:rPr>
              <a:t>EVDE EĞİTİM HİZMETLERİ</a:t>
            </a:r>
            <a:endParaRPr lang="tr-TR" sz="3600" b="1" dirty="0">
              <a:solidFill>
                <a:srgbClr val="FF0000"/>
              </a:solidFill>
              <a:latin typeface="Times New Roman" panose="02020603050405020304" pitchFamily="18" charset="0"/>
              <a:cs typeface="Times New Roman" panose="02020603050405020304" pitchFamily="18" charset="0"/>
            </a:endParaRPr>
          </a:p>
        </p:txBody>
      </p:sp>
      <p:sp>
        <p:nvSpPr>
          <p:cNvPr id="48131" name="İçerik Yer Tutucusu 2"/>
          <p:cNvSpPr>
            <a:spLocks noGrp="1"/>
          </p:cNvSpPr>
          <p:nvPr>
            <p:ph sz="quarter" idx="1"/>
          </p:nvPr>
        </p:nvSpPr>
        <p:spPr>
          <a:xfrm>
            <a:off x="539750" y="908050"/>
            <a:ext cx="7993063" cy="5545138"/>
          </a:xfrm>
        </p:spPr>
        <p:txBody>
          <a:bodyPr>
            <a:normAutofit fontScale="92500" lnSpcReduction="10000"/>
          </a:bodyPr>
          <a:lstStyle/>
          <a:p>
            <a:pPr marL="0" indent="0">
              <a:buFont typeface="Arial" charset="0"/>
              <a:buNone/>
            </a:pPr>
            <a:endParaRPr lang="tr-TR" altLang="tr-TR" dirty="0" smtClean="0">
              <a:latin typeface="Times New Roman" pitchFamily="18" charset="0"/>
              <a:cs typeface="Times New Roman" pitchFamily="18" charset="0"/>
            </a:endParaRPr>
          </a:p>
          <a:p>
            <a:pPr marL="0" indent="0" algn="just">
              <a:buFont typeface="Arial" charset="0"/>
              <a:buNone/>
            </a:pPr>
            <a:r>
              <a:rPr lang="tr-TR" altLang="tr-TR" sz="2800" b="0" dirty="0" smtClean="0">
                <a:latin typeface="Times New Roman" pitchFamily="18" charset="0"/>
                <a:cs typeface="Times New Roman" pitchFamily="18" charset="0"/>
              </a:rPr>
              <a:t>Evde eğitim hizmeti; sağlık problemi nedeniyle örgün eğitim kurumlarından doğrudan yararlanamayacak durumda olduğunu sağlık raporu ile belgelendiren okul öncesi, ilkokul, ortaokul ve lise çağındaki özel eğitim ihtiyacı olan öğrenciler için evde sunulan eğitim hizmetidir.</a:t>
            </a:r>
          </a:p>
          <a:p>
            <a:pPr marL="0" indent="0" algn="just">
              <a:buFont typeface="Arial" charset="0"/>
              <a:buNone/>
            </a:pPr>
            <a:endParaRPr lang="tr-TR" altLang="tr-TR" sz="2800" b="0" dirty="0" smtClean="0">
              <a:latin typeface="Times New Roman" pitchFamily="18" charset="0"/>
              <a:cs typeface="Times New Roman" pitchFamily="18" charset="0"/>
            </a:endParaRPr>
          </a:p>
          <a:p>
            <a:pPr marL="0" indent="0" algn="just">
              <a:buFont typeface="Arial" charset="0"/>
              <a:buNone/>
            </a:pPr>
            <a:r>
              <a:rPr lang="tr-TR" altLang="tr-TR" sz="2800" b="0" dirty="0" smtClean="0">
                <a:latin typeface="Times New Roman" pitchFamily="18" charset="0"/>
                <a:cs typeface="Times New Roman" pitchFamily="18" charset="0"/>
              </a:rPr>
              <a:t>Milli Eğitim Bakanlığı Evde ve Hastanede Eğitim Hizmetleri Yönergesi´ne göre, en az dört ay süreyle örgün eğitim kurumundan doğrudan yararlanmasının mümkün olmadığını ya da yararlanması hâlinde olumsuz sonuçlar doğuracağını sağlık raporu ile belgelendirenlere evde eğitim hizmeti verilmektedir.</a:t>
            </a:r>
          </a:p>
        </p:txBody>
      </p:sp>
      <p:sp>
        <p:nvSpPr>
          <p:cNvPr id="48132" name="Slayt Numarası Yer Tutucusu 3"/>
          <p:cNvSpPr>
            <a:spLocks noGrp="1"/>
          </p:cNvSpPr>
          <p:nvPr>
            <p:ph type="sldNum" sz="quarter" idx="15"/>
          </p:nvPr>
        </p:nvSpPr>
        <p:spPr bwMode="auto">
          <a:noFill/>
          <a:ln>
            <a:round/>
            <a:headEnd/>
            <a:tailEnd/>
          </a:ln>
        </p:spPr>
        <p:txBody>
          <a:bodyPr/>
          <a:lstStyle/>
          <a:p>
            <a:fld id="{AE7A0681-0E14-48D0-B566-E509D60A7733}" type="slidenum">
              <a:rPr lang="tr-TR" altLang="tr-TR" smtClean="0"/>
              <a:pPr/>
              <a:t>4</a:t>
            </a:fld>
            <a:endParaRPr lang="tr-TR" altLang="tr-TR" smtClean="0"/>
          </a:p>
        </p:txBody>
      </p:sp>
    </p:spTree>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0"/>
            <a:ext cx="9144000" cy="908050"/>
          </a:xfrm>
        </p:spPr>
        <p:txBody>
          <a:bodyPr>
            <a:normAutofit/>
          </a:bodyPr>
          <a:lstStyle/>
          <a:p>
            <a:pPr algn="ctr">
              <a:defRPr/>
            </a:pPr>
            <a:r>
              <a:rPr lang="tr-TR" sz="3200" b="1" dirty="0" smtClean="0">
                <a:solidFill>
                  <a:srgbClr val="FF0000"/>
                </a:solidFill>
                <a:latin typeface="Times New Roman" pitchFamily="18" charset="0"/>
                <a:cs typeface="Times New Roman" pitchFamily="18" charset="0"/>
              </a:rPr>
              <a:t>HASTANE SINIFLARI</a:t>
            </a:r>
            <a:endParaRPr lang="tr-TR" sz="3200" b="1" dirty="0">
              <a:solidFill>
                <a:srgbClr val="FF0000"/>
              </a:solidFill>
              <a:latin typeface="Times New Roman" pitchFamily="18" charset="0"/>
              <a:cs typeface="Times New Roman" pitchFamily="18" charset="0"/>
            </a:endParaRPr>
          </a:p>
        </p:txBody>
      </p:sp>
      <p:sp>
        <p:nvSpPr>
          <p:cNvPr id="51203" name="İçerik Yer Tutucusu 2"/>
          <p:cNvSpPr>
            <a:spLocks noGrp="1"/>
          </p:cNvSpPr>
          <p:nvPr>
            <p:ph sz="quarter" idx="1"/>
          </p:nvPr>
        </p:nvSpPr>
        <p:spPr>
          <a:xfrm>
            <a:off x="539750" y="908050"/>
            <a:ext cx="7993063" cy="5545138"/>
          </a:xfrm>
        </p:spPr>
        <p:txBody>
          <a:bodyPr>
            <a:normAutofit/>
          </a:bodyPr>
          <a:lstStyle/>
          <a:p>
            <a:pPr marL="0" indent="0" algn="just">
              <a:buFont typeface="Arial" charset="0"/>
              <a:buNone/>
            </a:pPr>
            <a:r>
              <a:rPr lang="tr-TR" altLang="tr-TR" sz="2400" b="0" dirty="0" smtClean="0">
                <a:latin typeface="Times New Roman" pitchFamily="18" charset="0"/>
                <a:cs typeface="Times New Roman" pitchFamily="18" charset="0"/>
              </a:rPr>
              <a:t>Hastanede eğitim hizmeti; sağlık problemi nedeniyle sağlık kuruluşlarında yatarak tedavi gören özel eğitim ihtiyacı olan öğrenciler için hastanede sunulan eğitim hizmetidir.</a:t>
            </a:r>
          </a:p>
          <a:p>
            <a:pPr marL="0" indent="0" algn="just">
              <a:buFont typeface="Arial" charset="0"/>
              <a:buNone/>
            </a:pPr>
            <a:endParaRPr lang="tr-TR" altLang="tr-TR" sz="2400" b="0" dirty="0" smtClean="0">
              <a:latin typeface="Times New Roman" pitchFamily="18" charset="0"/>
              <a:cs typeface="Times New Roman" pitchFamily="18" charset="0"/>
            </a:endParaRPr>
          </a:p>
          <a:p>
            <a:pPr marL="0" indent="0" algn="just">
              <a:buFont typeface="Arial" charset="0"/>
              <a:buNone/>
            </a:pPr>
            <a:r>
              <a:rPr lang="tr-TR" altLang="tr-TR" sz="2400" b="0" dirty="0" smtClean="0">
                <a:latin typeface="Times New Roman" pitchFamily="18" charset="0"/>
                <a:cs typeface="Times New Roman" pitchFamily="18" charset="0"/>
              </a:rPr>
              <a:t>Milli Eğitim Bakanlığı Evde ve Hastanede Eğitim Hizmetleri Yönergesi´ne göre, sağlık kuruluşlarında yatarak tedavi görmesi nedeniyle örgün eğitim kurumlarından doğrudan yararlanamayan okul öncesi, ilkokul, ortaokul ve lise çağındaki özel eğitim ihtiyacı olan öğrenciler bu hizmetten yararlanır.</a:t>
            </a:r>
          </a:p>
          <a:p>
            <a:pPr marL="0" indent="0" algn="just">
              <a:buFont typeface="Arial" charset="0"/>
              <a:buNone/>
            </a:pPr>
            <a:endParaRPr lang="tr-TR" altLang="tr-TR" sz="2400" b="0" dirty="0" smtClean="0">
              <a:latin typeface="Times New Roman" pitchFamily="18" charset="0"/>
              <a:cs typeface="Times New Roman" pitchFamily="18" charset="0"/>
            </a:endParaRPr>
          </a:p>
          <a:p>
            <a:pPr marL="0" indent="0" algn="just">
              <a:buFont typeface="Arial" charset="0"/>
              <a:buNone/>
            </a:pPr>
            <a:r>
              <a:rPr lang="tr-TR" altLang="tr-TR" sz="2400" b="0" dirty="0" smtClean="0">
                <a:latin typeface="Times New Roman" pitchFamily="18" charset="0"/>
                <a:cs typeface="Times New Roman" pitchFamily="18" charset="0"/>
              </a:rPr>
              <a:t>Hastanede eğitim hizmeti özel eğitim ihtiyacı olan öğrencinin velisinin yazılı başvuru ve öğrencinin tedavisinden sorumlu hekim/hekimlerin yazılı görüşü ile sağlanır.	</a:t>
            </a:r>
          </a:p>
        </p:txBody>
      </p:sp>
      <p:sp>
        <p:nvSpPr>
          <p:cNvPr id="51204" name="Slayt Numarası Yer Tutucusu 3"/>
          <p:cNvSpPr>
            <a:spLocks noGrp="1"/>
          </p:cNvSpPr>
          <p:nvPr>
            <p:ph type="sldNum" sz="quarter" idx="15"/>
          </p:nvPr>
        </p:nvSpPr>
        <p:spPr bwMode="auto">
          <a:noFill/>
          <a:ln>
            <a:round/>
            <a:headEnd/>
            <a:tailEnd/>
          </a:ln>
        </p:spPr>
        <p:txBody>
          <a:bodyPr/>
          <a:lstStyle/>
          <a:p>
            <a:fld id="{9025FC00-93D9-4A5D-AD3D-250A553B44AA}" type="slidenum">
              <a:rPr lang="tr-TR" altLang="tr-TR" smtClean="0"/>
              <a:pPr/>
              <a:t>5</a:t>
            </a:fld>
            <a:endParaRPr lang="tr-TR" altLang="tr-TR" smtClean="0"/>
          </a:p>
        </p:txBody>
      </p:sp>
    </p:spTree>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a:spLocks noGrp="1"/>
          </p:cNvSpPr>
          <p:nvPr>
            <p:ph type="title"/>
          </p:nvPr>
        </p:nvSpPr>
        <p:spPr>
          <a:xfrm>
            <a:off x="0" y="0"/>
            <a:ext cx="9144000" cy="908050"/>
          </a:xfrm>
        </p:spPr>
        <p:txBody>
          <a:bodyPr>
            <a:noAutofit/>
          </a:bodyPr>
          <a:lstStyle/>
          <a:p>
            <a:pPr algn="ctr">
              <a:defRPr/>
            </a:pPr>
            <a:r>
              <a:rPr lang="tr-TR" sz="3200" b="1" dirty="0" smtClean="0">
                <a:solidFill>
                  <a:srgbClr val="FF0000"/>
                </a:solidFill>
                <a:latin typeface="Times New Roman" pitchFamily="18" charset="0"/>
                <a:cs typeface="Times New Roman" pitchFamily="18" charset="0"/>
              </a:rPr>
              <a:t/>
            </a:r>
            <a:br>
              <a:rPr lang="tr-TR" sz="3200" b="1" dirty="0" smtClean="0">
                <a:solidFill>
                  <a:srgbClr val="FF0000"/>
                </a:solidFill>
                <a:latin typeface="Times New Roman" pitchFamily="18" charset="0"/>
                <a:cs typeface="Times New Roman" pitchFamily="18" charset="0"/>
              </a:rPr>
            </a:br>
            <a:r>
              <a:rPr lang="tr-TR" sz="2800" b="1" dirty="0" smtClean="0">
                <a:solidFill>
                  <a:srgbClr val="FF0000"/>
                </a:solidFill>
                <a:latin typeface="Times New Roman" pitchFamily="18" charset="0"/>
                <a:cs typeface="Times New Roman" pitchFamily="18" charset="0"/>
              </a:rPr>
              <a:t>ÖZEL EĞİTİM İHTİYACI OLAN </a:t>
            </a:r>
            <a:br>
              <a:rPr lang="tr-TR" sz="2800" b="1" dirty="0" smtClean="0">
                <a:solidFill>
                  <a:srgbClr val="FF0000"/>
                </a:solidFill>
                <a:latin typeface="Times New Roman" pitchFamily="18" charset="0"/>
                <a:cs typeface="Times New Roman" pitchFamily="18" charset="0"/>
              </a:rPr>
            </a:br>
            <a:r>
              <a:rPr lang="tr-TR" sz="2800" b="1" dirty="0" smtClean="0">
                <a:solidFill>
                  <a:srgbClr val="FF0000"/>
                </a:solidFill>
                <a:latin typeface="Times New Roman" pitchFamily="18" charset="0"/>
                <a:cs typeface="Times New Roman" pitchFamily="18" charset="0"/>
              </a:rPr>
              <a:t>BİREYLERİN ÖZELLİKLERİ</a:t>
            </a:r>
          </a:p>
        </p:txBody>
      </p:sp>
      <p:sp>
        <p:nvSpPr>
          <p:cNvPr id="54276" name="İçerik Yer Tutucusu 2"/>
          <p:cNvSpPr>
            <a:spLocks noGrp="1"/>
          </p:cNvSpPr>
          <p:nvPr>
            <p:ph sz="quarter" idx="1"/>
          </p:nvPr>
        </p:nvSpPr>
        <p:spPr>
          <a:xfrm>
            <a:off x="539750" y="908050"/>
            <a:ext cx="7993063" cy="5545138"/>
          </a:xfrm>
        </p:spPr>
        <p:txBody>
          <a:bodyPr>
            <a:normAutofit fontScale="92500" lnSpcReduction="10000"/>
          </a:bodyPr>
          <a:lstStyle/>
          <a:p>
            <a:pPr marL="0" indent="0" algn="just">
              <a:buFont typeface="Arial" charset="0"/>
              <a:buNone/>
            </a:pPr>
            <a:endParaRPr lang="tr-TR" altLang="tr-TR" sz="2400" b="0" dirty="0" smtClean="0">
              <a:latin typeface="Times New Roman" pitchFamily="18" charset="0"/>
              <a:cs typeface="Times New Roman" pitchFamily="18" charset="0"/>
            </a:endParaRPr>
          </a:p>
          <a:p>
            <a:pPr marL="0" indent="0" algn="just">
              <a:buFont typeface="Arial" charset="0"/>
              <a:buNone/>
            </a:pPr>
            <a:r>
              <a:rPr lang="tr-TR" altLang="tr-TR" sz="3600" b="0" dirty="0" smtClean="0">
                <a:latin typeface="Times New Roman" pitchFamily="18" charset="0"/>
                <a:cs typeface="Times New Roman" pitchFamily="18" charset="0"/>
              </a:rPr>
              <a:t>	Her çocuk bir diğerinden farklıdır. Her çocuğun kendine özgü bedensel, bilişsel, sosyal ve duygusal bir yapısı vardır.</a:t>
            </a:r>
          </a:p>
          <a:p>
            <a:pPr marL="0" indent="0" algn="just">
              <a:buFont typeface="Arial" charset="0"/>
              <a:buNone/>
            </a:pPr>
            <a:endParaRPr lang="tr-TR" altLang="tr-TR" sz="3600" b="0" dirty="0" smtClean="0">
              <a:latin typeface="Times New Roman" pitchFamily="18" charset="0"/>
              <a:cs typeface="Times New Roman" pitchFamily="18" charset="0"/>
            </a:endParaRPr>
          </a:p>
          <a:p>
            <a:pPr marL="0" indent="0" algn="just">
              <a:buNone/>
            </a:pPr>
            <a:r>
              <a:rPr lang="tr-TR" altLang="tr-TR" sz="3600" dirty="0" smtClean="0">
                <a:latin typeface="Times New Roman" pitchFamily="18" charset="0"/>
                <a:cs typeface="Times New Roman" pitchFamily="18" charset="0"/>
              </a:rPr>
              <a:t>	Bazı çocuklar bilişsel davranışlarda, duyuşsal motor özelliklerde, iletişim becerilerinde ve motor işlevlerde yetersizlik göstermektedir. Bu gelişim alanlarındaki bir ya da birden fazla yetersizlik çocuğu olumsuz yönde etkileyebilmektedir. </a:t>
            </a:r>
          </a:p>
          <a:p>
            <a:pPr marL="0" indent="0" algn="just">
              <a:buFont typeface="Arial" charset="0"/>
              <a:buNone/>
            </a:pPr>
            <a:endParaRPr lang="tr-TR" altLang="tr-TR" sz="3600" b="0" dirty="0" smtClean="0">
              <a:latin typeface="Times New Roman" pitchFamily="18" charset="0"/>
              <a:cs typeface="Times New Roman" pitchFamily="18" charset="0"/>
            </a:endParaRPr>
          </a:p>
        </p:txBody>
      </p:sp>
      <p:sp>
        <p:nvSpPr>
          <p:cNvPr id="54274" name="Slayt Numarası Yer Tutucusu 3"/>
          <p:cNvSpPr>
            <a:spLocks noGrp="1"/>
          </p:cNvSpPr>
          <p:nvPr>
            <p:ph type="sldNum" sz="quarter" idx="15"/>
          </p:nvPr>
        </p:nvSpPr>
        <p:spPr bwMode="auto">
          <a:noFill/>
          <a:ln>
            <a:round/>
            <a:headEnd/>
            <a:tailEnd/>
          </a:ln>
        </p:spPr>
        <p:txBody>
          <a:bodyPr/>
          <a:lstStyle/>
          <a:p>
            <a:fld id="{953ACF3E-5AE9-464A-95AD-178172E48922}" type="slidenum">
              <a:rPr lang="tr-TR" altLang="tr-TR" smtClean="0"/>
              <a:pPr/>
              <a:t>6</a:t>
            </a:fld>
            <a:endParaRPr lang="tr-TR" altLang="tr-TR" smtClean="0"/>
          </a:p>
        </p:txBody>
      </p:sp>
    </p:spTree>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a:spLocks noGrp="1"/>
          </p:cNvSpPr>
          <p:nvPr>
            <p:ph type="title"/>
          </p:nvPr>
        </p:nvSpPr>
        <p:spPr>
          <a:xfrm>
            <a:off x="0" y="0"/>
            <a:ext cx="9144000" cy="908050"/>
          </a:xfrm>
        </p:spPr>
        <p:txBody>
          <a:bodyPr>
            <a:normAutofit fontScale="90000"/>
          </a:bodyPr>
          <a:lstStyle/>
          <a:p>
            <a:pPr algn="ctr">
              <a:defRPr/>
            </a:pPr>
            <a:r>
              <a:rPr lang="tr-TR" sz="2800" b="1" dirty="0" smtClean="0">
                <a:solidFill>
                  <a:srgbClr val="FF0000"/>
                </a:solidFill>
                <a:latin typeface="Times New Roman" pitchFamily="18" charset="0"/>
                <a:cs typeface="Times New Roman" pitchFamily="18" charset="0"/>
              </a:rPr>
              <a:t>ÖZEL EĞİTİM İHTİYACI OLAN </a:t>
            </a:r>
            <a:br>
              <a:rPr lang="tr-TR" sz="2800" b="1" dirty="0" smtClean="0">
                <a:solidFill>
                  <a:srgbClr val="FF0000"/>
                </a:solidFill>
                <a:latin typeface="Times New Roman" pitchFamily="18" charset="0"/>
                <a:cs typeface="Times New Roman" pitchFamily="18" charset="0"/>
              </a:rPr>
            </a:br>
            <a:r>
              <a:rPr lang="tr-TR" sz="2800" b="1" dirty="0" smtClean="0">
                <a:solidFill>
                  <a:srgbClr val="FF0000"/>
                </a:solidFill>
                <a:latin typeface="Times New Roman" pitchFamily="18" charset="0"/>
                <a:cs typeface="Times New Roman" pitchFamily="18" charset="0"/>
              </a:rPr>
              <a:t>BİREYLERİN ÖZELLİKLERİ</a:t>
            </a:r>
          </a:p>
        </p:txBody>
      </p:sp>
      <p:sp>
        <p:nvSpPr>
          <p:cNvPr id="6" name="İçerik Yer Tutucusu 2"/>
          <p:cNvSpPr>
            <a:spLocks noGrp="1"/>
          </p:cNvSpPr>
          <p:nvPr>
            <p:ph sz="quarter" idx="1"/>
          </p:nvPr>
        </p:nvSpPr>
        <p:spPr>
          <a:xfrm>
            <a:off x="539750" y="332656"/>
            <a:ext cx="7993063" cy="6120532"/>
          </a:xfrm>
        </p:spPr>
        <p:txBody>
          <a:bodyPr>
            <a:normAutofit fontScale="85000" lnSpcReduction="20000"/>
          </a:bodyPr>
          <a:lstStyle/>
          <a:p>
            <a:pPr marL="0" indent="0">
              <a:spcBef>
                <a:spcPts val="0"/>
              </a:spcBef>
              <a:buFont typeface="Arial" panose="020B0604020202020204" pitchFamily="34" charset="0"/>
              <a:buNone/>
              <a:defRPr/>
            </a:pPr>
            <a:endParaRPr lang="tr-TR" dirty="0" smtClean="0">
              <a:latin typeface="Times New Roman" pitchFamily="18" charset="0"/>
              <a:cs typeface="Times New Roman" pitchFamily="18" charset="0"/>
            </a:endParaRPr>
          </a:p>
          <a:p>
            <a:pPr marL="0" indent="0" algn="just">
              <a:buFont typeface="Arial" charset="0"/>
              <a:buNone/>
              <a:defRPr/>
            </a:pPr>
            <a:endParaRPr lang="tr-TR" sz="2400" b="0" dirty="0" smtClean="0">
              <a:latin typeface="Times New Roman" panose="02020603050405020304" pitchFamily="18" charset="0"/>
              <a:cs typeface="Times New Roman" panose="02020603050405020304" pitchFamily="18" charset="0"/>
            </a:endParaRPr>
          </a:p>
          <a:p>
            <a:pPr>
              <a:defRPr/>
            </a:pPr>
            <a:r>
              <a:rPr lang="tr-TR" sz="3800" b="0" dirty="0" smtClean="0">
                <a:latin typeface="Times New Roman" panose="02020603050405020304" pitchFamily="18" charset="0"/>
                <a:cs typeface="Times New Roman" panose="02020603050405020304" pitchFamily="18" charset="0"/>
              </a:rPr>
              <a:t>Özel eğitim ihtiyacı olan bireyler akranları gibi öğrenebilir ve öğrenmeye devam ederler.</a:t>
            </a:r>
          </a:p>
          <a:p>
            <a:pPr>
              <a:defRPr/>
            </a:pPr>
            <a:endParaRPr lang="tr-TR" sz="3800" b="0" dirty="0">
              <a:latin typeface="Times New Roman" panose="02020603050405020304" pitchFamily="18" charset="0"/>
              <a:cs typeface="Times New Roman" panose="02020603050405020304" pitchFamily="18" charset="0"/>
            </a:endParaRPr>
          </a:p>
          <a:p>
            <a:pPr>
              <a:defRPr/>
            </a:pPr>
            <a:r>
              <a:rPr lang="tr-TR" sz="3800" b="0" dirty="0" smtClean="0">
                <a:latin typeface="Times New Roman" panose="02020603050405020304" pitchFamily="18" charset="0"/>
                <a:cs typeface="Times New Roman" panose="02020603050405020304" pitchFamily="18" charset="0"/>
              </a:rPr>
              <a:t>Öğrenmeleri için öğretim yöntem ve tekniklerinin farklılaştırılması gerekebilmektedir. </a:t>
            </a:r>
          </a:p>
          <a:p>
            <a:pPr>
              <a:buNone/>
              <a:defRPr/>
            </a:pPr>
            <a:endParaRPr lang="tr-TR" sz="3800" b="0" dirty="0">
              <a:latin typeface="Times New Roman" panose="02020603050405020304" pitchFamily="18" charset="0"/>
              <a:cs typeface="Times New Roman" panose="02020603050405020304" pitchFamily="18" charset="0"/>
            </a:endParaRPr>
          </a:p>
          <a:p>
            <a:pPr>
              <a:defRPr/>
            </a:pPr>
            <a:r>
              <a:rPr lang="tr-TR" sz="3800" b="0" dirty="0" smtClean="0">
                <a:latin typeface="Times New Roman" panose="02020603050405020304" pitchFamily="18" charset="0"/>
                <a:cs typeface="Times New Roman" panose="02020603050405020304" pitchFamily="18" charset="0"/>
              </a:rPr>
              <a:t>Normal gelişim gösteren bireylerin kendiliğinden öğrendikleri pek çok beceri onların öğretim amaçları olabilmektedir ve bu becerilerin öğretimi öğrenme özelliklerine göre bireyselleştirilmektedir.</a:t>
            </a:r>
          </a:p>
          <a:p>
            <a:pPr algn="just">
              <a:defRPr/>
            </a:pPr>
            <a:endParaRPr lang="tr-TR" sz="2200" b="0" dirty="0" smtClean="0">
              <a:latin typeface="Times New Roman" panose="02020603050405020304" pitchFamily="18" charset="0"/>
              <a:cs typeface="Times New Roman" panose="02020603050405020304" pitchFamily="18" charset="0"/>
            </a:endParaRPr>
          </a:p>
          <a:p>
            <a:pPr>
              <a:defRPr/>
            </a:pPr>
            <a:endParaRPr lang="tr-TR" sz="2400" dirty="0">
              <a:latin typeface="ALFABET98" pitchFamily="2" charset="0"/>
            </a:endParaRPr>
          </a:p>
        </p:txBody>
      </p:sp>
      <p:sp>
        <p:nvSpPr>
          <p:cNvPr id="56322" name="Slayt Numarası Yer Tutucusu 3"/>
          <p:cNvSpPr>
            <a:spLocks noGrp="1"/>
          </p:cNvSpPr>
          <p:nvPr>
            <p:ph type="sldNum" sz="quarter" idx="15"/>
          </p:nvPr>
        </p:nvSpPr>
        <p:spPr bwMode="auto">
          <a:noFill/>
          <a:ln>
            <a:round/>
            <a:headEnd/>
            <a:tailEnd/>
          </a:ln>
        </p:spPr>
        <p:txBody>
          <a:bodyPr/>
          <a:lstStyle/>
          <a:p>
            <a:fld id="{22DFD2DD-A1B5-4F59-B5DB-F3954C323ED7}" type="slidenum">
              <a:rPr lang="tr-TR" altLang="tr-TR" smtClean="0"/>
              <a:pPr/>
              <a:t>7</a:t>
            </a:fld>
            <a:endParaRPr lang="tr-TR" altLang="tr-TR" smtClean="0"/>
          </a:p>
        </p:txBody>
      </p:sp>
    </p:spTree>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a:spLocks noGrp="1"/>
          </p:cNvSpPr>
          <p:nvPr>
            <p:ph type="title"/>
          </p:nvPr>
        </p:nvSpPr>
        <p:spPr>
          <a:xfrm>
            <a:off x="0" y="0"/>
            <a:ext cx="9144000" cy="908050"/>
          </a:xfrm>
        </p:spPr>
        <p:txBody>
          <a:bodyPr>
            <a:normAutofit/>
          </a:bodyPr>
          <a:lstStyle/>
          <a:p>
            <a:pPr algn="ctr">
              <a:defRPr/>
            </a:pPr>
            <a:r>
              <a:rPr lang="tr-TR" sz="3200" b="1" dirty="0" smtClean="0">
                <a:solidFill>
                  <a:srgbClr val="FF0000"/>
                </a:solidFill>
                <a:latin typeface="Times New Roman" pitchFamily="18" charset="0"/>
                <a:cs typeface="Times New Roman" pitchFamily="18" charset="0"/>
              </a:rPr>
              <a:t>EĞİTİM ORTAMININ DÜZENLENMESİ</a:t>
            </a:r>
          </a:p>
        </p:txBody>
      </p:sp>
      <p:sp>
        <p:nvSpPr>
          <p:cNvPr id="6" name="İçerik Yer Tutucusu 2"/>
          <p:cNvSpPr>
            <a:spLocks noGrp="1"/>
          </p:cNvSpPr>
          <p:nvPr>
            <p:ph sz="quarter" idx="1"/>
          </p:nvPr>
        </p:nvSpPr>
        <p:spPr>
          <a:xfrm>
            <a:off x="539750" y="908050"/>
            <a:ext cx="7993063" cy="5545138"/>
          </a:xfrm>
        </p:spPr>
        <p:txBody>
          <a:bodyPr/>
          <a:lstStyle/>
          <a:p>
            <a:pPr marL="0" indent="0" algn="just">
              <a:buFont typeface="Arial" charset="0"/>
              <a:buNone/>
              <a:defRPr/>
            </a:pPr>
            <a:r>
              <a:rPr lang="tr-TR" sz="2800" b="0" dirty="0" smtClean="0">
                <a:latin typeface="Times New Roman" panose="02020603050405020304" pitchFamily="18" charset="0"/>
                <a:cs typeface="Times New Roman" panose="02020603050405020304" pitchFamily="18" charset="0"/>
              </a:rPr>
              <a:t>	Sınıfın </a:t>
            </a:r>
            <a:r>
              <a:rPr lang="tr-TR" sz="2800" b="0" dirty="0">
                <a:latin typeface="Times New Roman" panose="02020603050405020304" pitchFamily="18" charset="0"/>
                <a:cs typeface="Times New Roman" panose="02020603050405020304" pitchFamily="18" charset="0"/>
              </a:rPr>
              <a:t>fiziksel ortamı ile sınıftaki materyaller ve bunların sınıf içerisindeki yerlerinin özel eğitim ihtiyacı olan öğrencinin ihtiyaçları doğrultusunda düzenlenmesi öğrencinin sınıfta bağımsız ve güvenli olarak hareket etmesine olanak sağlayacaktır</a:t>
            </a:r>
            <a:r>
              <a:rPr lang="tr-TR" sz="2800" b="0" dirty="0" smtClean="0">
                <a:latin typeface="Times New Roman" panose="02020603050405020304" pitchFamily="18" charset="0"/>
                <a:cs typeface="Times New Roman" panose="02020603050405020304" pitchFamily="18" charset="0"/>
              </a:rPr>
              <a:t>.</a:t>
            </a:r>
          </a:p>
          <a:p>
            <a:pPr marL="0" indent="0" algn="just">
              <a:buFont typeface="Arial" charset="0"/>
              <a:buNone/>
              <a:defRPr/>
            </a:pPr>
            <a:r>
              <a:rPr lang="tr-TR" sz="2800" b="0" dirty="0" smtClean="0">
                <a:latin typeface="Times New Roman" panose="02020603050405020304" pitchFamily="18" charset="0"/>
                <a:cs typeface="Times New Roman" panose="02020603050405020304" pitchFamily="18" charset="0"/>
              </a:rPr>
              <a:t>	 </a:t>
            </a:r>
            <a:r>
              <a:rPr lang="tr-TR" sz="2800" b="0" dirty="0">
                <a:latin typeface="Times New Roman" panose="02020603050405020304" pitchFamily="18" charset="0"/>
                <a:cs typeface="Times New Roman" panose="02020603050405020304" pitchFamily="18" charset="0"/>
              </a:rPr>
              <a:t>Ayrıca sınıftaki sıra, masa, sandalye ve tahtanın yüksekliğinin öğrencinin ihtiyacına göre ayarlanabilir olması, sınıf ortamının ışık, ses vb. etkenler açısından uygun şekilde düzenlenmesi özel eğitim ihtiyacı olan öğrencinin öğrenmesini destekleyeceğinden gerekli tedbirlerin alınması önem arz etmektedir. </a:t>
            </a:r>
            <a:endParaRPr lang="tr-TR" sz="2800" b="0" dirty="0" smtClean="0">
              <a:latin typeface="Times New Roman" panose="02020603050405020304" pitchFamily="18" charset="0"/>
              <a:cs typeface="Times New Roman" panose="02020603050405020304" pitchFamily="18" charset="0"/>
            </a:endParaRPr>
          </a:p>
          <a:p>
            <a:pPr>
              <a:defRPr/>
            </a:pPr>
            <a:endParaRPr lang="tr-TR" sz="2400" dirty="0">
              <a:latin typeface="ALFABET98" pitchFamily="2" charset="0"/>
            </a:endParaRPr>
          </a:p>
        </p:txBody>
      </p:sp>
      <p:sp>
        <p:nvSpPr>
          <p:cNvPr id="57346" name="Slayt Numarası Yer Tutucusu 3"/>
          <p:cNvSpPr>
            <a:spLocks noGrp="1"/>
          </p:cNvSpPr>
          <p:nvPr>
            <p:ph type="sldNum" sz="quarter" idx="15"/>
          </p:nvPr>
        </p:nvSpPr>
        <p:spPr bwMode="auto">
          <a:noFill/>
          <a:ln>
            <a:round/>
            <a:headEnd/>
            <a:tailEnd/>
          </a:ln>
        </p:spPr>
        <p:txBody>
          <a:bodyPr/>
          <a:lstStyle/>
          <a:p>
            <a:fld id="{30C85C7D-8547-4757-8224-A42D6DF6C76E}" type="slidenum">
              <a:rPr lang="tr-TR" altLang="tr-TR" smtClean="0"/>
              <a:pPr/>
              <a:t>8</a:t>
            </a:fld>
            <a:endParaRPr lang="tr-TR" altLang="tr-TR" smtClean="0"/>
          </a:p>
        </p:txBody>
      </p:sp>
    </p:spTree>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a:spLocks noGrp="1"/>
          </p:cNvSpPr>
          <p:nvPr>
            <p:ph type="title"/>
          </p:nvPr>
        </p:nvSpPr>
        <p:spPr>
          <a:xfrm>
            <a:off x="0" y="0"/>
            <a:ext cx="9144000" cy="908050"/>
          </a:xfrm>
        </p:spPr>
        <p:txBody>
          <a:bodyPr>
            <a:normAutofit/>
          </a:bodyPr>
          <a:lstStyle/>
          <a:p>
            <a:pPr algn="ctr">
              <a:defRPr/>
            </a:pPr>
            <a:r>
              <a:rPr lang="tr-TR" sz="3200" b="1" dirty="0" smtClean="0">
                <a:solidFill>
                  <a:srgbClr val="FF0000"/>
                </a:solidFill>
                <a:latin typeface="Times New Roman" pitchFamily="18" charset="0"/>
                <a:cs typeface="Times New Roman" pitchFamily="18" charset="0"/>
              </a:rPr>
              <a:t>ÖĞRETİMİN UYARLANMASI</a:t>
            </a:r>
          </a:p>
        </p:txBody>
      </p:sp>
      <p:sp>
        <p:nvSpPr>
          <p:cNvPr id="58372" name="İçerik Yer Tutucusu 2"/>
          <p:cNvSpPr>
            <a:spLocks noGrp="1"/>
          </p:cNvSpPr>
          <p:nvPr>
            <p:ph sz="quarter" idx="1"/>
          </p:nvPr>
        </p:nvSpPr>
        <p:spPr>
          <a:xfrm>
            <a:off x="539750" y="908050"/>
            <a:ext cx="7993063" cy="5545138"/>
          </a:xfrm>
        </p:spPr>
        <p:txBody>
          <a:bodyPr>
            <a:normAutofit/>
          </a:bodyPr>
          <a:lstStyle/>
          <a:p>
            <a:pPr marL="0" indent="0">
              <a:buFont typeface="Arial" charset="0"/>
              <a:buNone/>
            </a:pPr>
            <a:r>
              <a:rPr lang="tr-TR" altLang="tr-TR" b="0" dirty="0" smtClean="0">
                <a:latin typeface="Times New Roman" pitchFamily="18" charset="0"/>
                <a:cs typeface="Times New Roman" pitchFamily="18" charset="0"/>
              </a:rPr>
              <a:t>Eğitim ve öğretim faaliyetlerinin sınıftaki tüm öğrencilerin eğitim performansları, eğitim ihtiyaçları ile öğrenme özelliklerinin dikkate alarak planlanması ve bu doğrultuda eğitim ortamında, öğretim materyallerinde, öğretim yöntem ve tekniklerinde değişiklikler yapılması eğitim hizmetlerinin verimliliğini arttıracağı gibi özel eğitim ihtiyacı olan öğrenci için uygun öğrenme fırsatları yaratılmasını sağlayacaktır. </a:t>
            </a:r>
            <a:endParaRPr lang="tr-TR" altLang="tr-TR" dirty="0" smtClean="0">
              <a:latin typeface="Times New Roman" pitchFamily="18" charset="0"/>
              <a:cs typeface="Times New Roman" pitchFamily="18" charset="0"/>
            </a:endParaRPr>
          </a:p>
        </p:txBody>
      </p:sp>
      <p:sp>
        <p:nvSpPr>
          <p:cNvPr id="58370" name="Slayt Numarası Yer Tutucusu 3"/>
          <p:cNvSpPr>
            <a:spLocks noGrp="1"/>
          </p:cNvSpPr>
          <p:nvPr>
            <p:ph type="sldNum" sz="quarter" idx="15"/>
          </p:nvPr>
        </p:nvSpPr>
        <p:spPr bwMode="auto">
          <a:noFill/>
          <a:ln>
            <a:round/>
            <a:headEnd/>
            <a:tailEnd/>
          </a:ln>
        </p:spPr>
        <p:txBody>
          <a:bodyPr/>
          <a:lstStyle/>
          <a:p>
            <a:fld id="{900B7570-F0D5-471D-952A-38D8F1A121D2}" type="slidenum">
              <a:rPr lang="tr-TR" altLang="tr-TR" smtClean="0"/>
              <a:pPr/>
              <a:t>9</a:t>
            </a:fld>
            <a:endParaRPr lang="tr-TR" altLang="tr-TR" smtClean="0"/>
          </a:p>
        </p:txBody>
      </p:sp>
    </p:spTree>
  </p:cSld>
  <p:clrMapOvr>
    <a:masterClrMapping/>
  </p:clrMapOvr>
  <p:transition spd="med">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66</TotalTime>
  <Words>875</Words>
  <Application>Microsoft Office PowerPoint</Application>
  <PresentationFormat>Ekran Gösterisi (4:3)</PresentationFormat>
  <Paragraphs>151</Paragraphs>
  <Slides>25</Slides>
  <Notes>0</Notes>
  <HiddenSlides>0</HiddenSlides>
  <MMClips>0</MMClips>
  <ScaleCrop>false</ScaleCrop>
  <HeadingPairs>
    <vt:vector size="4" baseType="variant">
      <vt:variant>
        <vt:lpstr>Tema</vt:lpstr>
      </vt:variant>
      <vt:variant>
        <vt:i4>1</vt:i4>
      </vt:variant>
      <vt:variant>
        <vt:lpstr>Slayt Başlıkları</vt:lpstr>
      </vt:variant>
      <vt:variant>
        <vt:i4>25</vt:i4>
      </vt:variant>
    </vt:vector>
  </HeadingPairs>
  <TitlesOfParts>
    <vt:vector size="26" baseType="lpstr">
      <vt:lpstr>Cumba</vt:lpstr>
      <vt:lpstr>Slayt 1</vt:lpstr>
      <vt:lpstr>EĞİTİM ORTAMLARI</vt:lpstr>
      <vt:lpstr> Özel EĞİTİM İHTİYACI OLAN BİREYLER EĞİTİM ORTAMLARINA  NASIL YERLEŞTİRİLMEKTEDİR? </vt:lpstr>
      <vt:lpstr>EVDE EĞİTİM HİZMETLERİ</vt:lpstr>
      <vt:lpstr>HASTANE SINIFLARI</vt:lpstr>
      <vt:lpstr> ÖZEL EĞİTİM İHTİYACI OLAN  BİREYLERİN ÖZELLİKLERİ</vt:lpstr>
      <vt:lpstr>ÖZEL EĞİTİM İHTİYACI OLAN  BİREYLERİN ÖZELLİKLERİ</vt:lpstr>
      <vt:lpstr>EĞİTİM ORTAMININ DÜZENLENMESİ</vt:lpstr>
      <vt:lpstr>ÖĞRETİMİN UYARLANMASI</vt:lpstr>
      <vt:lpstr>ÖĞRETİMİN UYARLANMASI</vt:lpstr>
      <vt:lpstr>ÖĞRETİMİN UYARLANMASI</vt:lpstr>
      <vt:lpstr>ÖĞRETİMİN UYARLANMASI</vt:lpstr>
      <vt:lpstr>ÖĞRETİMİN UYARLANMASI</vt:lpstr>
      <vt:lpstr>ÖĞRETİMİN UYARLANMASI</vt:lpstr>
      <vt:lpstr>Slayt 15</vt:lpstr>
      <vt:lpstr>BİREYSELLEŞTİRİLMİŞ EĞİTİM PROGRAMI</vt:lpstr>
      <vt:lpstr>BİREYSELLEŞTİRİLMİŞ EĞİTİM PROGRAMI</vt:lpstr>
      <vt:lpstr>BİREYSELLEŞTİRİLMİŞ EĞİTİM PROGRAMI</vt:lpstr>
      <vt:lpstr>HANGİ ÖĞRENCİLER İÇİN BEP HAZIRLANIR? </vt:lpstr>
      <vt:lpstr>  HANGİ ÖĞRENCİLER İÇİN BEP HAZIRLANIR? </vt:lpstr>
      <vt:lpstr>BEP’İN   YARARLARI NELERDİR?</vt:lpstr>
      <vt:lpstr>BEP’İN YARARLARI NELERDİR?</vt:lpstr>
      <vt:lpstr>BEP’İN YARARLARI NELERDİR?</vt:lpstr>
      <vt:lpstr>BEP’İN YARARLARI NELERDİR?</vt:lpstr>
      <vt:lpstr>Slayt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ÖZEL EĞİTİM HİZMETLERİ KAPSAMINDA  HİZMET SUNULAN BİREYLER</dc:title>
  <dc:creator>lenovo</dc:creator>
  <cp:lastModifiedBy>lenovo</cp:lastModifiedBy>
  <cp:revision>33</cp:revision>
  <dcterms:created xsi:type="dcterms:W3CDTF">2019-10-04T04:44:52Z</dcterms:created>
  <dcterms:modified xsi:type="dcterms:W3CDTF">2019-10-04T06:45:05Z</dcterms:modified>
</cp:coreProperties>
</file>