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57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Default Extension="jpeg" ContentType="image/jpeg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55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53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51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Default Extension="mp4" ContentType="video/unknown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1"/>
  </p:notesMasterIdLst>
  <p:sldIdLst>
    <p:sldId id="256" r:id="rId2"/>
    <p:sldId id="315" r:id="rId3"/>
    <p:sldId id="258" r:id="rId4"/>
    <p:sldId id="259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  <p:sldId id="306" r:id="rId51"/>
    <p:sldId id="307" r:id="rId52"/>
    <p:sldId id="308" r:id="rId53"/>
    <p:sldId id="260" r:id="rId54"/>
    <p:sldId id="309" r:id="rId55"/>
    <p:sldId id="310" r:id="rId56"/>
    <p:sldId id="311" r:id="rId57"/>
    <p:sldId id="312" r:id="rId58"/>
    <p:sldId id="313" r:id="rId59"/>
    <p:sldId id="314" r:id="rId60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11A74F"/>
    <a:srgbClr val="E61F4F"/>
    <a:srgbClr val="FAB529"/>
    <a:srgbClr val="231F20"/>
    <a:srgbClr val="EE742F"/>
    <a:srgbClr val="B2B2B2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29706" autoAdjust="0"/>
    <p:restoredTop sz="81242" autoAdjust="0"/>
  </p:normalViewPr>
  <p:slideViewPr>
    <p:cSldViewPr snapToGrid="0">
      <p:cViewPr varScale="1">
        <p:scale>
          <a:sx n="59" d="100"/>
          <a:sy n="59" d="100"/>
        </p:scale>
        <p:origin x="-624" y="-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330FB2B-4873-47FF-B943-E0C40F48A885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5E7274C-B20D-4CD5-81C8-31A7F43210CE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9510698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Mustafa Taşdemir, Ömer Ataç, 2016, İstanbul, Yeşilay TBM Alan Kitaplığı Dizisi No: 16.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714717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1205070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5082912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995806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2044591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20356082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7829256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6069682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8728898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81257767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86229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89413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9-10.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67587524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465337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74236947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4271850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6176502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4183441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1145419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4921865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65121782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786810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3-4.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98405938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1864875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803357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1253159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0434181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93962676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5070401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5400119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2053974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592370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39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7055308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3-4.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5991861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5798588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81378979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2142218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7657958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2568013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3371115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963198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2929298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6264530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49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673568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7121589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0572318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0335616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8134142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16-17.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70132833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20.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314047539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20.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95744617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21.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5144962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22.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4944023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Yaşıyorum…,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Mustafa Taşdemir, Ömer Ataç, 2016, İstanbul, Yeşilay TBM Alan Kitaplığı Dizisi No: 16.</a:t>
            </a:r>
            <a:endParaRPr lang="tr-TR" b="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59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9442506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19583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596919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5185573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Sağlıklı Yaşıyorum…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5E7274C-B20D-4CD5-81C8-31A7F43210CE}" type="slidenum">
              <a:rPr lang="tr-TR" smtClean="0"/>
              <a:pPr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1962208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pPr/>
              <a:t>08.12.2017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3" Type="http://schemas.openxmlformats.org/officeDocument/2006/relationships/image" Target="../media/image1.png"/><Relationship Id="rId7" Type="http://schemas.openxmlformats.org/officeDocument/2006/relationships/image" Target="../media/image5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emf"/><Relationship Id="rId5" Type="http://schemas.openxmlformats.org/officeDocument/2006/relationships/image" Target="../media/image3.emf"/><Relationship Id="rId4" Type="http://schemas.openxmlformats.org/officeDocument/2006/relationships/image" Target="../media/image2.png"/><Relationship Id="rId9" Type="http://schemas.openxmlformats.org/officeDocument/2006/relationships/image" Target="../media/image7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emf"/><Relationship Id="rId4" Type="http://schemas.openxmlformats.org/officeDocument/2006/relationships/image" Target="../media/image9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e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emf"/><Relationship Id="rId4" Type="http://schemas.openxmlformats.org/officeDocument/2006/relationships/image" Target="../media/image32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emf"/><Relationship Id="rId4" Type="http://schemas.openxmlformats.org/officeDocument/2006/relationships/image" Target="../media/image8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emf"/><Relationship Id="rId4" Type="http://schemas.openxmlformats.org/officeDocument/2006/relationships/image" Target="../media/image8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emf"/><Relationship Id="rId4" Type="http://schemas.openxmlformats.org/officeDocument/2006/relationships/image" Target="../media/image8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emf"/><Relationship Id="rId4" Type="http://schemas.openxmlformats.org/officeDocument/2006/relationships/image" Target="../media/image8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42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emf"/><Relationship Id="rId5" Type="http://schemas.openxmlformats.org/officeDocument/2006/relationships/image" Target="../media/image40.emf"/><Relationship Id="rId4" Type="http://schemas.openxmlformats.org/officeDocument/2006/relationships/image" Target="../media/image39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4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4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slideLayout" Target="../slideLayouts/slideLayout2.xml"/><Relationship Id="rId1" Type="http://schemas.openxmlformats.org/officeDocument/2006/relationships/video" Target="NULL" TargetMode="External"/><Relationship Id="rId5" Type="http://schemas.openxmlformats.org/officeDocument/2006/relationships/image" Target="../media/image45.png"/><Relationship Id="rId4" Type="http://schemas.microsoft.com/office/2007/relationships/media" Target="../media/media1.mp4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2.emf"/><Relationship Id="rId4" Type="http://schemas.openxmlformats.org/officeDocument/2006/relationships/image" Target="../media/image51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4.emf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3" Type="http://schemas.openxmlformats.org/officeDocument/2006/relationships/image" Target="../media/image1.png"/><Relationship Id="rId7" Type="http://schemas.openxmlformats.org/officeDocument/2006/relationships/image" Target="../media/image5.e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emf"/><Relationship Id="rId5" Type="http://schemas.openxmlformats.org/officeDocument/2006/relationships/image" Target="../media/image56.emf"/><Relationship Id="rId4" Type="http://schemas.openxmlformats.org/officeDocument/2006/relationships/image" Target="../media/image55.emf"/><Relationship Id="rId9" Type="http://schemas.openxmlformats.org/officeDocument/2006/relationships/image" Target="../media/image7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17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5" Type="http://schemas.openxmlformats.org/officeDocument/2006/relationships/image" Target="../media/image15.emf"/><Relationship Id="rId4" Type="http://schemas.openxmlformats.org/officeDocument/2006/relationships/image" Target="../media/image14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015064" y="0"/>
            <a:ext cx="4176936" cy="6858000"/>
          </a:xfrm>
          <a:prstGeom prst="rect">
            <a:avLst/>
          </a:prstGeom>
        </p:spPr>
      </p:pic>
      <p:sp>
        <p:nvSpPr>
          <p:cNvPr id="8" name="Dikdörtgen 7"/>
          <p:cNvSpPr/>
          <p:nvPr/>
        </p:nvSpPr>
        <p:spPr>
          <a:xfrm>
            <a:off x="8015064" y="0"/>
            <a:ext cx="4176936" cy="6858000"/>
          </a:xfrm>
          <a:prstGeom prst="rect">
            <a:avLst/>
          </a:prstGeom>
          <a:solidFill>
            <a:srgbClr val="EE742F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EE742F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15625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  <p:grpSp>
        <p:nvGrpSpPr>
          <p:cNvPr id="1218" name="Grup 1217"/>
          <p:cNvGrpSpPr/>
          <p:nvPr/>
        </p:nvGrpSpPr>
        <p:grpSpPr>
          <a:xfrm>
            <a:off x="437373" y="218649"/>
            <a:ext cx="5117420" cy="2470755"/>
            <a:chOff x="437373" y="218649"/>
            <a:chExt cx="5117420" cy="2470755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822923" cy="16312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10000" b="1" dirty="0">
                  <a:solidFill>
                    <a:srgbClr val="EE742F"/>
                  </a:solidFill>
                </a:rPr>
                <a:t>SAĞLIKLI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3" y="1489075"/>
              <a:ext cx="511742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7200" b="1" dirty="0" smtClean="0">
                  <a:solidFill>
                    <a:srgbClr val="231F20"/>
                  </a:solidFill>
                </a:rPr>
                <a:t>YAŞIYORUM</a:t>
              </a:r>
              <a:endParaRPr lang="tr-TR" sz="7200" b="1" dirty="0">
                <a:solidFill>
                  <a:srgbClr val="231F20"/>
                </a:solidFill>
              </a:endParaRP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0833" y="3068302"/>
            <a:ext cx="891528" cy="891528"/>
          </a:xfrm>
          <a:prstGeom prst="rect">
            <a:avLst/>
          </a:prstGeom>
        </p:spPr>
      </p:pic>
      <p:pic>
        <p:nvPicPr>
          <p:cNvPr id="20" name="Resim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95987" y="3102051"/>
            <a:ext cx="828965" cy="797683"/>
          </a:xfrm>
          <a:prstGeom prst="rect">
            <a:avLst/>
          </a:prstGeom>
        </p:spPr>
      </p:pic>
      <p:pic>
        <p:nvPicPr>
          <p:cNvPr id="22" name="Resim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27595" y="3102051"/>
            <a:ext cx="922810" cy="797683"/>
          </a:xfrm>
          <a:prstGeom prst="rect">
            <a:avLst/>
          </a:prstGeom>
        </p:spPr>
      </p:pic>
      <p:pic>
        <p:nvPicPr>
          <p:cNvPr id="23" name="Resim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70535" y="3068302"/>
            <a:ext cx="672556" cy="891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25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3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45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895698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4369860" y="568325"/>
            <a:ext cx="34522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Güvenli Gıda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07147" y="1692041"/>
            <a:ext cx="2777717" cy="3608169"/>
          </a:xfrm>
          <a:prstGeom prst="rect">
            <a:avLst/>
          </a:prstGeom>
        </p:spPr>
      </p:pic>
      <p:sp>
        <p:nvSpPr>
          <p:cNvPr id="96" name="Metin kutusu 95"/>
          <p:cNvSpPr txBox="1"/>
          <p:nvPr/>
        </p:nvSpPr>
        <p:spPr>
          <a:xfrm>
            <a:off x="1113505" y="2325200"/>
            <a:ext cx="3492751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gıda güvenli olmaz.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Bazı gıdalar çok zararlı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koruyucu madde içerir, bazıları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uygun olmayan yerlerde üretilir,</a:t>
            </a:r>
          </a:p>
          <a:p>
            <a:pPr algn="r"/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bazıları da bayat olur.</a:t>
            </a:r>
          </a:p>
        </p:txBody>
      </p:sp>
      <p:sp>
        <p:nvSpPr>
          <p:cNvPr id="97" name="Metin kutusu 96"/>
          <p:cNvSpPr txBox="1"/>
          <p:nvPr/>
        </p:nvSpPr>
        <p:spPr>
          <a:xfrm>
            <a:off x="7585755" y="2325200"/>
            <a:ext cx="334341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Gıdanın </a:t>
            </a:r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güvenli ve hijyenik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olması temiz ve hastalık yapan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etkenlerden arındırılmış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olması anlamına gelir.</a:t>
            </a:r>
          </a:p>
        </p:txBody>
      </p:sp>
    </p:spTree>
    <p:extLst>
      <p:ext uri="{BB962C8B-B14F-4D97-AF65-F5344CB8AC3E}">
        <p14:creationId xmlns:p14="http://schemas.microsoft.com/office/powerpoint/2010/main" xmlns="" val="3998350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6" grpId="0"/>
      <p:bldP spid="9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334367"/>
            <a:ext cx="851149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11A74F"/>
                </a:solidFill>
              </a:rPr>
              <a:t>Bunları Yaparsak Güvenli Gıdalar</a:t>
            </a:r>
          </a:p>
          <a:p>
            <a:r>
              <a:rPr lang="tr-TR" sz="4800" b="1" dirty="0">
                <a:solidFill>
                  <a:srgbClr val="11A74F"/>
                </a:solidFill>
              </a:rPr>
              <a:t>Tercih Etmiş Oluruz: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139825" y="1911832"/>
            <a:ext cx="6203621" cy="28146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Fastfood ve abur cubur tüketmeyin.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Ürünlerin son kullanma tarihine dikkat edin.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Seyyar satıcılardan açıkta satılan ürünleri almayın.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Yiyeceklerin taze olmasına özen gösterin.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Doğal besinleri tercih edin.</a:t>
            </a:r>
          </a:p>
          <a:p>
            <a:pPr>
              <a:lnSpc>
                <a:spcPct val="150000"/>
              </a:lnSpc>
            </a:pP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Katkı maddesi, renklendirici içeren gıdalardan uzak durun.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41" name="Grup 140"/>
          <p:cNvGrpSpPr/>
          <p:nvPr/>
        </p:nvGrpSpPr>
        <p:grpSpPr>
          <a:xfrm>
            <a:off x="10272428" y="2235993"/>
            <a:ext cx="584200" cy="762000"/>
            <a:chOff x="4483100" y="1557338"/>
            <a:chExt cx="584200" cy="762000"/>
          </a:xfrm>
        </p:grpSpPr>
        <p:sp>
          <p:nvSpPr>
            <p:cNvPr id="142" name="Freeform 25"/>
            <p:cNvSpPr>
              <a:spLocks/>
            </p:cNvSpPr>
            <p:nvPr/>
          </p:nvSpPr>
          <p:spPr bwMode="auto">
            <a:xfrm>
              <a:off x="4699000" y="1827213"/>
              <a:ext cx="246063" cy="128588"/>
            </a:xfrm>
            <a:custGeom>
              <a:avLst/>
              <a:gdLst>
                <a:gd name="T0" fmla="*/ 80 w 80"/>
                <a:gd name="T1" fmla="*/ 5 h 42"/>
                <a:gd name="T2" fmla="*/ 54 w 80"/>
                <a:gd name="T3" fmla="*/ 30 h 42"/>
                <a:gd name="T4" fmla="*/ 28 w 80"/>
                <a:gd name="T5" fmla="*/ 40 h 42"/>
                <a:gd name="T6" fmla="*/ 13 w 80"/>
                <a:gd name="T7" fmla="*/ 42 h 42"/>
                <a:gd name="T8" fmla="*/ 2 w 80"/>
                <a:gd name="T9" fmla="*/ 37 h 42"/>
                <a:gd name="T10" fmla="*/ 7 w 80"/>
                <a:gd name="T11" fmla="*/ 26 h 42"/>
                <a:gd name="T12" fmla="*/ 68 w 80"/>
                <a:gd name="T13" fmla="*/ 0 h 42"/>
                <a:gd name="T14" fmla="*/ 80 w 80"/>
                <a:gd name="T1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42">
                  <a:moveTo>
                    <a:pt x="80" y="5"/>
                  </a:moveTo>
                  <a:cubicBezTo>
                    <a:pt x="72" y="16"/>
                    <a:pt x="66" y="26"/>
                    <a:pt x="54" y="30"/>
                  </a:cubicBezTo>
                  <a:cubicBezTo>
                    <a:pt x="45" y="34"/>
                    <a:pt x="36" y="37"/>
                    <a:pt x="28" y="40"/>
                  </a:cubicBezTo>
                  <a:cubicBezTo>
                    <a:pt x="23" y="41"/>
                    <a:pt x="18" y="42"/>
                    <a:pt x="13" y="42"/>
                  </a:cubicBezTo>
                  <a:cubicBezTo>
                    <a:pt x="9" y="42"/>
                    <a:pt x="4" y="42"/>
                    <a:pt x="2" y="37"/>
                  </a:cubicBezTo>
                  <a:cubicBezTo>
                    <a:pt x="0" y="33"/>
                    <a:pt x="3" y="29"/>
                    <a:pt x="7" y="26"/>
                  </a:cubicBezTo>
                  <a:cubicBezTo>
                    <a:pt x="24" y="11"/>
                    <a:pt x="44" y="2"/>
                    <a:pt x="68" y="0"/>
                  </a:cubicBezTo>
                  <a:cubicBezTo>
                    <a:pt x="73" y="0"/>
                    <a:pt x="73" y="0"/>
                    <a:pt x="8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" name="Freeform 26"/>
            <p:cNvSpPr>
              <a:spLocks/>
            </p:cNvSpPr>
            <p:nvPr/>
          </p:nvSpPr>
          <p:spPr bwMode="auto">
            <a:xfrm>
              <a:off x="4616450" y="2008188"/>
              <a:ext cx="236538" cy="160338"/>
            </a:xfrm>
            <a:custGeom>
              <a:avLst/>
              <a:gdLst>
                <a:gd name="T0" fmla="*/ 76 w 77"/>
                <a:gd name="T1" fmla="*/ 1 h 52"/>
                <a:gd name="T2" fmla="*/ 71 w 77"/>
                <a:gd name="T3" fmla="*/ 16 h 52"/>
                <a:gd name="T4" fmla="*/ 17 w 77"/>
                <a:gd name="T5" fmla="*/ 49 h 52"/>
                <a:gd name="T6" fmla="*/ 3 w 77"/>
                <a:gd name="T7" fmla="*/ 46 h 52"/>
                <a:gd name="T8" fmla="*/ 8 w 77"/>
                <a:gd name="T9" fmla="*/ 33 h 52"/>
                <a:gd name="T10" fmla="*/ 48 w 77"/>
                <a:gd name="T11" fmla="*/ 4 h 52"/>
                <a:gd name="T12" fmla="*/ 76 w 77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2">
                  <a:moveTo>
                    <a:pt x="76" y="1"/>
                  </a:moveTo>
                  <a:cubicBezTo>
                    <a:pt x="77" y="8"/>
                    <a:pt x="75" y="12"/>
                    <a:pt x="71" y="16"/>
                  </a:cubicBezTo>
                  <a:cubicBezTo>
                    <a:pt x="56" y="32"/>
                    <a:pt x="38" y="43"/>
                    <a:pt x="17" y="49"/>
                  </a:cubicBezTo>
                  <a:cubicBezTo>
                    <a:pt x="12" y="50"/>
                    <a:pt x="6" y="52"/>
                    <a:pt x="3" y="46"/>
                  </a:cubicBezTo>
                  <a:cubicBezTo>
                    <a:pt x="0" y="41"/>
                    <a:pt x="4" y="37"/>
                    <a:pt x="8" y="33"/>
                  </a:cubicBezTo>
                  <a:cubicBezTo>
                    <a:pt x="19" y="20"/>
                    <a:pt x="33" y="11"/>
                    <a:pt x="48" y="4"/>
                  </a:cubicBezTo>
                  <a:cubicBezTo>
                    <a:pt x="57" y="0"/>
                    <a:pt x="66" y="2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" name="Freeform 27"/>
            <p:cNvSpPr>
              <a:spLocks/>
            </p:cNvSpPr>
            <p:nvPr/>
          </p:nvSpPr>
          <p:spPr bwMode="auto">
            <a:xfrm>
              <a:off x="4483100" y="1870075"/>
              <a:ext cx="144463" cy="252413"/>
            </a:xfrm>
            <a:custGeom>
              <a:avLst/>
              <a:gdLst>
                <a:gd name="T0" fmla="*/ 42 w 47"/>
                <a:gd name="T1" fmla="*/ 1 h 82"/>
                <a:gd name="T2" fmla="*/ 42 w 47"/>
                <a:gd name="T3" fmla="*/ 35 h 82"/>
                <a:gd name="T4" fmla="*/ 21 w 47"/>
                <a:gd name="T5" fmla="*/ 71 h 82"/>
                <a:gd name="T6" fmla="*/ 6 w 47"/>
                <a:gd name="T7" fmla="*/ 78 h 82"/>
                <a:gd name="T8" fmla="*/ 3 w 47"/>
                <a:gd name="T9" fmla="*/ 62 h 82"/>
                <a:gd name="T10" fmla="*/ 29 w 47"/>
                <a:gd name="T11" fmla="*/ 8 h 82"/>
                <a:gd name="T12" fmla="*/ 42 w 47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82">
                  <a:moveTo>
                    <a:pt x="42" y="1"/>
                  </a:moveTo>
                  <a:cubicBezTo>
                    <a:pt x="45" y="13"/>
                    <a:pt x="47" y="24"/>
                    <a:pt x="42" y="35"/>
                  </a:cubicBezTo>
                  <a:cubicBezTo>
                    <a:pt x="36" y="48"/>
                    <a:pt x="30" y="60"/>
                    <a:pt x="21" y="71"/>
                  </a:cubicBezTo>
                  <a:cubicBezTo>
                    <a:pt x="17" y="75"/>
                    <a:pt x="12" y="82"/>
                    <a:pt x="6" y="78"/>
                  </a:cubicBezTo>
                  <a:cubicBezTo>
                    <a:pt x="0" y="75"/>
                    <a:pt x="2" y="68"/>
                    <a:pt x="3" y="62"/>
                  </a:cubicBezTo>
                  <a:cubicBezTo>
                    <a:pt x="7" y="42"/>
                    <a:pt x="15" y="23"/>
                    <a:pt x="29" y="8"/>
                  </a:cubicBezTo>
                  <a:cubicBezTo>
                    <a:pt x="32" y="5"/>
                    <a:pt x="35" y="0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" name="Freeform 28"/>
            <p:cNvSpPr>
              <a:spLocks/>
            </p:cNvSpPr>
            <p:nvPr/>
          </p:nvSpPr>
          <p:spPr bwMode="auto">
            <a:xfrm>
              <a:off x="4870450" y="1919288"/>
              <a:ext cx="196850" cy="215900"/>
            </a:xfrm>
            <a:custGeom>
              <a:avLst/>
              <a:gdLst>
                <a:gd name="T0" fmla="*/ 64 w 64"/>
                <a:gd name="T1" fmla="*/ 4 h 70"/>
                <a:gd name="T2" fmla="*/ 54 w 64"/>
                <a:gd name="T3" fmla="*/ 33 h 70"/>
                <a:gd name="T4" fmla="*/ 21 w 64"/>
                <a:gd name="T5" fmla="*/ 63 h 70"/>
                <a:gd name="T6" fmla="*/ 5 w 64"/>
                <a:gd name="T7" fmla="*/ 65 h 70"/>
                <a:gd name="T8" fmla="*/ 7 w 64"/>
                <a:gd name="T9" fmla="*/ 49 h 70"/>
                <a:gd name="T10" fmla="*/ 49 w 64"/>
                <a:gd name="T11" fmla="*/ 5 h 70"/>
                <a:gd name="T12" fmla="*/ 64 w 64"/>
                <a:gd name="T1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0">
                  <a:moveTo>
                    <a:pt x="64" y="4"/>
                  </a:moveTo>
                  <a:cubicBezTo>
                    <a:pt x="62" y="14"/>
                    <a:pt x="61" y="24"/>
                    <a:pt x="54" y="33"/>
                  </a:cubicBezTo>
                  <a:cubicBezTo>
                    <a:pt x="44" y="44"/>
                    <a:pt x="34" y="55"/>
                    <a:pt x="21" y="63"/>
                  </a:cubicBezTo>
                  <a:cubicBezTo>
                    <a:pt x="16" y="65"/>
                    <a:pt x="10" y="70"/>
                    <a:pt x="5" y="65"/>
                  </a:cubicBezTo>
                  <a:cubicBezTo>
                    <a:pt x="0" y="60"/>
                    <a:pt x="4" y="54"/>
                    <a:pt x="7" y="49"/>
                  </a:cubicBezTo>
                  <a:cubicBezTo>
                    <a:pt x="17" y="31"/>
                    <a:pt x="30" y="16"/>
                    <a:pt x="49" y="5"/>
                  </a:cubicBezTo>
                  <a:cubicBezTo>
                    <a:pt x="53" y="3"/>
                    <a:pt x="58" y="0"/>
                    <a:pt x="6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" name="Freeform 29"/>
            <p:cNvSpPr>
              <a:spLocks/>
            </p:cNvSpPr>
            <p:nvPr/>
          </p:nvSpPr>
          <p:spPr bwMode="auto">
            <a:xfrm>
              <a:off x="4729163" y="2178050"/>
              <a:ext cx="249238" cy="141288"/>
            </a:xfrm>
            <a:custGeom>
              <a:avLst/>
              <a:gdLst>
                <a:gd name="T0" fmla="*/ 81 w 81"/>
                <a:gd name="T1" fmla="*/ 40 h 46"/>
                <a:gd name="T2" fmla="*/ 67 w 81"/>
                <a:gd name="T3" fmla="*/ 45 h 46"/>
                <a:gd name="T4" fmla="*/ 7 w 81"/>
                <a:gd name="T5" fmla="*/ 15 h 46"/>
                <a:gd name="T6" fmla="*/ 5 w 81"/>
                <a:gd name="T7" fmla="*/ 12 h 46"/>
                <a:gd name="T8" fmla="*/ 11 w 81"/>
                <a:gd name="T9" fmla="*/ 0 h 46"/>
                <a:gd name="T10" fmla="*/ 21 w 81"/>
                <a:gd name="T11" fmla="*/ 1 h 46"/>
                <a:gd name="T12" fmla="*/ 65 w 81"/>
                <a:gd name="T13" fmla="*/ 21 h 46"/>
                <a:gd name="T14" fmla="*/ 81 w 81"/>
                <a:gd name="T1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46">
                  <a:moveTo>
                    <a:pt x="81" y="40"/>
                  </a:moveTo>
                  <a:cubicBezTo>
                    <a:pt x="76" y="46"/>
                    <a:pt x="72" y="46"/>
                    <a:pt x="67" y="45"/>
                  </a:cubicBezTo>
                  <a:cubicBezTo>
                    <a:pt x="44" y="41"/>
                    <a:pt x="24" y="32"/>
                    <a:pt x="7" y="15"/>
                  </a:cubicBezTo>
                  <a:cubicBezTo>
                    <a:pt x="6" y="14"/>
                    <a:pt x="6" y="13"/>
                    <a:pt x="5" y="12"/>
                  </a:cubicBezTo>
                  <a:cubicBezTo>
                    <a:pt x="0" y="6"/>
                    <a:pt x="3" y="1"/>
                    <a:pt x="11" y="0"/>
                  </a:cubicBezTo>
                  <a:cubicBezTo>
                    <a:pt x="14" y="0"/>
                    <a:pt x="17" y="1"/>
                    <a:pt x="21" y="1"/>
                  </a:cubicBezTo>
                  <a:cubicBezTo>
                    <a:pt x="37" y="4"/>
                    <a:pt x="52" y="11"/>
                    <a:pt x="65" y="21"/>
                  </a:cubicBezTo>
                  <a:cubicBezTo>
                    <a:pt x="71" y="26"/>
                    <a:pt x="76" y="34"/>
                    <a:pt x="8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" name="Rectangle 36"/>
            <p:cNvSpPr>
              <a:spLocks noChangeArrowheads="1"/>
            </p:cNvSpPr>
            <p:nvPr/>
          </p:nvSpPr>
          <p:spPr bwMode="auto">
            <a:xfrm>
              <a:off x="4557713" y="1557338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8" name="Rectangle 37"/>
            <p:cNvSpPr>
              <a:spLocks noChangeArrowheads="1"/>
            </p:cNvSpPr>
            <p:nvPr/>
          </p:nvSpPr>
          <p:spPr bwMode="auto">
            <a:xfrm>
              <a:off x="4640263" y="1557338"/>
              <a:ext cx="34624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AHIL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67" name="Grup 66"/>
          <p:cNvGrpSpPr/>
          <p:nvPr/>
        </p:nvGrpSpPr>
        <p:grpSpPr>
          <a:xfrm>
            <a:off x="718039" y="2017345"/>
            <a:ext cx="441216" cy="2639831"/>
            <a:chOff x="267541" y="2115903"/>
            <a:chExt cx="441216" cy="2639831"/>
          </a:xfrm>
        </p:grpSpPr>
        <p:grpSp>
          <p:nvGrpSpPr>
            <p:cNvPr id="2110" name="Grup 2109"/>
            <p:cNvGrpSpPr/>
            <p:nvPr/>
          </p:nvGrpSpPr>
          <p:grpSpPr>
            <a:xfrm>
              <a:off x="276757" y="2115903"/>
              <a:ext cx="432000" cy="360000"/>
              <a:chOff x="9929813" y="1709738"/>
              <a:chExt cx="517526" cy="428625"/>
            </a:xfrm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10201276" y="1709738"/>
                <a:ext cx="246063" cy="334962"/>
              </a:xfrm>
              <a:custGeom>
                <a:avLst/>
                <a:gdLst>
                  <a:gd name="T0" fmla="*/ 6 w 64"/>
                  <a:gd name="T1" fmla="*/ 0 h 89"/>
                  <a:gd name="T2" fmla="*/ 0 w 64"/>
                  <a:gd name="T3" fmla="*/ 9 h 89"/>
                  <a:gd name="T4" fmla="*/ 3 w 64"/>
                  <a:gd name="T5" fmla="*/ 11 h 89"/>
                  <a:gd name="T6" fmla="*/ 53 w 64"/>
                  <a:gd name="T7" fmla="*/ 86 h 89"/>
                  <a:gd name="T8" fmla="*/ 53 w 64"/>
                  <a:gd name="T9" fmla="*/ 86 h 89"/>
                  <a:gd name="T10" fmla="*/ 54 w 64"/>
                  <a:gd name="T11" fmla="*/ 89 h 89"/>
                  <a:gd name="T12" fmla="*/ 54 w 64"/>
                  <a:gd name="T13" fmla="*/ 89 h 89"/>
                  <a:gd name="T14" fmla="*/ 64 w 64"/>
                  <a:gd name="T15" fmla="*/ 87 h 89"/>
                  <a:gd name="T16" fmla="*/ 63 w 64"/>
                  <a:gd name="T17" fmla="*/ 86 h 89"/>
                  <a:gd name="T18" fmla="*/ 6 w 64"/>
                  <a:gd name="T1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89">
                    <a:moveTo>
                      <a:pt x="6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8" y="28"/>
                      <a:pt x="46" y="54"/>
                      <a:pt x="53" y="86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6"/>
                      <a:pt x="63" y="86"/>
                    </a:cubicBezTo>
                    <a:cubicBezTo>
                      <a:pt x="56" y="49"/>
                      <a:pt x="35" y="19"/>
                      <a:pt x="6" y="0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5" name="Freeform 6"/>
              <p:cNvSpPr>
                <a:spLocks noEditPoints="1"/>
              </p:cNvSpPr>
              <p:nvPr/>
            </p:nvSpPr>
            <p:spPr bwMode="auto">
              <a:xfrm>
                <a:off x="9929813" y="1789113"/>
                <a:ext cx="422275" cy="349250"/>
              </a:xfrm>
              <a:custGeom>
                <a:avLst/>
                <a:gdLst>
                  <a:gd name="T0" fmla="*/ 65 w 110"/>
                  <a:gd name="T1" fmla="*/ 2 h 93"/>
                  <a:gd name="T2" fmla="*/ 63 w 110"/>
                  <a:gd name="T3" fmla="*/ 0 h 93"/>
                  <a:gd name="T4" fmla="*/ 57 w 110"/>
                  <a:gd name="T5" fmla="*/ 9 h 93"/>
                  <a:gd name="T6" fmla="*/ 5 w 110"/>
                  <a:gd name="T7" fmla="*/ 86 h 93"/>
                  <a:gd name="T8" fmla="*/ 0 w 110"/>
                  <a:gd name="T9" fmla="*/ 93 h 93"/>
                  <a:gd name="T10" fmla="*/ 9 w 110"/>
                  <a:gd name="T11" fmla="*/ 91 h 93"/>
                  <a:gd name="T12" fmla="*/ 100 w 110"/>
                  <a:gd name="T13" fmla="*/ 73 h 93"/>
                  <a:gd name="T14" fmla="*/ 110 w 110"/>
                  <a:gd name="T15" fmla="*/ 71 h 93"/>
                  <a:gd name="T16" fmla="*/ 109 w 110"/>
                  <a:gd name="T17" fmla="*/ 68 h 93"/>
                  <a:gd name="T18" fmla="*/ 65 w 110"/>
                  <a:gd name="T19" fmla="*/ 2 h 93"/>
                  <a:gd name="T20" fmla="*/ 18 w 110"/>
                  <a:gd name="T21" fmla="*/ 82 h 93"/>
                  <a:gd name="T22" fmla="*/ 64 w 110"/>
                  <a:gd name="T23" fmla="*/ 14 h 93"/>
                  <a:gd name="T24" fmla="*/ 98 w 110"/>
                  <a:gd name="T25" fmla="*/ 66 h 93"/>
                  <a:gd name="T26" fmla="*/ 18 w 110"/>
                  <a:gd name="T27" fmla="*/ 8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93">
                    <a:moveTo>
                      <a:pt x="65" y="2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3" y="40"/>
                      <a:pt x="87" y="17"/>
                      <a:pt x="65" y="2"/>
                    </a:cubicBezTo>
                    <a:close/>
                    <a:moveTo>
                      <a:pt x="18" y="82"/>
                    </a:moveTo>
                    <a:cubicBezTo>
                      <a:pt x="64" y="14"/>
                      <a:pt x="64" y="14"/>
                      <a:pt x="64" y="14"/>
                    </a:cubicBezTo>
                    <a:cubicBezTo>
                      <a:pt x="80" y="27"/>
                      <a:pt x="92" y="45"/>
                      <a:pt x="98" y="66"/>
                    </a:cubicBezTo>
                    <a:lnTo>
                      <a:pt x="18" y="82"/>
                    </a:ln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6" name="Freeform 7"/>
              <p:cNvSpPr>
                <a:spLocks noEditPoints="1"/>
              </p:cNvSpPr>
              <p:nvPr/>
            </p:nvSpPr>
            <p:spPr bwMode="auto">
              <a:xfrm>
                <a:off x="10098088" y="1973263"/>
                <a:ext cx="73025" cy="71437"/>
              </a:xfrm>
              <a:custGeom>
                <a:avLst/>
                <a:gdLst>
                  <a:gd name="T0" fmla="*/ 9 w 19"/>
                  <a:gd name="T1" fmla="*/ 0 h 19"/>
                  <a:gd name="T2" fmla="*/ 0 w 19"/>
                  <a:gd name="T3" fmla="*/ 10 h 19"/>
                  <a:gd name="T4" fmla="*/ 9 w 19"/>
                  <a:gd name="T5" fmla="*/ 19 h 19"/>
                  <a:gd name="T6" fmla="*/ 19 w 19"/>
                  <a:gd name="T7" fmla="*/ 10 h 19"/>
                  <a:gd name="T8" fmla="*/ 9 w 19"/>
                  <a:gd name="T9" fmla="*/ 0 h 19"/>
                  <a:gd name="T10" fmla="*/ 9 w 19"/>
                  <a:gd name="T11" fmla="*/ 14 h 19"/>
                  <a:gd name="T12" fmla="*/ 5 w 19"/>
                  <a:gd name="T13" fmla="*/ 10 h 19"/>
                  <a:gd name="T14" fmla="*/ 9 w 19"/>
                  <a:gd name="T15" fmla="*/ 6 h 19"/>
                  <a:gd name="T16" fmla="*/ 14 w 19"/>
                  <a:gd name="T17" fmla="*/ 10 h 19"/>
                  <a:gd name="T18" fmla="*/ 9 w 19"/>
                  <a:gd name="T1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9" y="0"/>
                    </a:move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9" y="0"/>
                    </a:cubicBezTo>
                    <a:close/>
                    <a:moveTo>
                      <a:pt x="9" y="14"/>
                    </a:moveTo>
                    <a:cubicBezTo>
                      <a:pt x="7" y="14"/>
                      <a:pt x="5" y="12"/>
                      <a:pt x="5" y="10"/>
                    </a:cubicBezTo>
                    <a:cubicBezTo>
                      <a:pt x="5" y="8"/>
                      <a:pt x="7" y="6"/>
                      <a:pt x="9" y="6"/>
                    </a:cubicBezTo>
                    <a:cubicBezTo>
                      <a:pt x="12" y="6"/>
                      <a:pt x="14" y="8"/>
                      <a:pt x="14" y="10"/>
                    </a:cubicBezTo>
                    <a:cubicBezTo>
                      <a:pt x="14" y="12"/>
                      <a:pt x="12" y="14"/>
                      <a:pt x="9" y="14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8" name="Freeform 8"/>
              <p:cNvSpPr>
                <a:spLocks noEditPoints="1"/>
              </p:cNvSpPr>
              <p:nvPr/>
            </p:nvSpPr>
            <p:spPr bwMode="auto">
              <a:xfrm>
                <a:off x="10163176" y="1917700"/>
                <a:ext cx="53975" cy="52387"/>
              </a:xfrm>
              <a:custGeom>
                <a:avLst/>
                <a:gdLst>
                  <a:gd name="T0" fmla="*/ 0 w 14"/>
                  <a:gd name="T1" fmla="*/ 7 h 14"/>
                  <a:gd name="T2" fmla="*/ 7 w 14"/>
                  <a:gd name="T3" fmla="*/ 14 h 14"/>
                  <a:gd name="T4" fmla="*/ 14 w 14"/>
                  <a:gd name="T5" fmla="*/ 7 h 14"/>
                  <a:gd name="T6" fmla="*/ 7 w 14"/>
                  <a:gd name="T7" fmla="*/ 0 h 14"/>
                  <a:gd name="T8" fmla="*/ 0 w 14"/>
                  <a:gd name="T9" fmla="*/ 7 h 14"/>
                  <a:gd name="T10" fmla="*/ 10 w 14"/>
                  <a:gd name="T11" fmla="*/ 7 h 14"/>
                  <a:gd name="T12" fmla="*/ 7 w 14"/>
                  <a:gd name="T13" fmla="*/ 10 h 14"/>
                  <a:gd name="T14" fmla="*/ 4 w 14"/>
                  <a:gd name="T15" fmla="*/ 7 h 14"/>
                  <a:gd name="T16" fmla="*/ 7 w 14"/>
                  <a:gd name="T17" fmla="*/ 4 h 14"/>
                  <a:gd name="T18" fmla="*/ 10 w 14"/>
                  <a:gd name="T1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0" y="7"/>
                    </a:moveTo>
                    <a:cubicBezTo>
                      <a:pt x="0" y="11"/>
                      <a:pt x="4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  <a:moveTo>
                      <a:pt x="10" y="7"/>
                    </a:moveTo>
                    <a:cubicBezTo>
                      <a:pt x="10" y="9"/>
                      <a:pt x="9" y="10"/>
                      <a:pt x="7" y="10"/>
                    </a:cubicBezTo>
                    <a:cubicBezTo>
                      <a:pt x="6" y="10"/>
                      <a:pt x="4" y="9"/>
                      <a:pt x="4" y="7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9" y="4"/>
                      <a:pt x="10" y="5"/>
                      <a:pt x="10" y="7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1" name="Freeform 9"/>
              <p:cNvSpPr>
                <a:spLocks noEditPoints="1"/>
              </p:cNvSpPr>
              <p:nvPr/>
            </p:nvSpPr>
            <p:spPr bwMode="auto">
              <a:xfrm>
                <a:off x="10209213" y="1984375"/>
                <a:ext cx="34925" cy="34925"/>
              </a:xfrm>
              <a:custGeom>
                <a:avLst/>
                <a:gdLst>
                  <a:gd name="T0" fmla="*/ 0 w 9"/>
                  <a:gd name="T1" fmla="*/ 4 h 9"/>
                  <a:gd name="T2" fmla="*/ 5 w 9"/>
                  <a:gd name="T3" fmla="*/ 9 h 9"/>
                  <a:gd name="T4" fmla="*/ 9 w 9"/>
                  <a:gd name="T5" fmla="*/ 4 h 9"/>
                  <a:gd name="T6" fmla="*/ 5 w 9"/>
                  <a:gd name="T7" fmla="*/ 0 h 9"/>
                  <a:gd name="T8" fmla="*/ 0 w 9"/>
                  <a:gd name="T9" fmla="*/ 4 h 9"/>
                  <a:gd name="T10" fmla="*/ 5 w 9"/>
                  <a:gd name="T11" fmla="*/ 2 h 9"/>
                  <a:gd name="T12" fmla="*/ 7 w 9"/>
                  <a:gd name="T13" fmla="*/ 4 h 9"/>
                  <a:gd name="T14" fmla="*/ 5 w 9"/>
                  <a:gd name="T15" fmla="*/ 6 h 9"/>
                  <a:gd name="T16" fmla="*/ 3 w 9"/>
                  <a:gd name="T17" fmla="*/ 4 h 9"/>
                  <a:gd name="T18" fmla="*/ 5 w 9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  <a:moveTo>
                      <a:pt x="5" y="2"/>
                    </a:move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6" y="6"/>
                      <a:pt x="5" y="6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3" y="3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92" name="Freeform 10"/>
            <p:cNvSpPr>
              <a:spLocks noEditPoints="1"/>
            </p:cNvSpPr>
            <p:nvPr/>
          </p:nvSpPr>
          <p:spPr bwMode="auto">
            <a:xfrm>
              <a:off x="307022" y="2567124"/>
              <a:ext cx="342316" cy="324299"/>
            </a:xfrm>
            <a:custGeom>
              <a:avLst/>
              <a:gdLst>
                <a:gd name="T0" fmla="*/ 28 w 118"/>
                <a:gd name="T1" fmla="*/ 4 h 114"/>
                <a:gd name="T2" fmla="*/ 31 w 118"/>
                <a:gd name="T3" fmla="*/ 19 h 114"/>
                <a:gd name="T4" fmla="*/ 37 w 118"/>
                <a:gd name="T5" fmla="*/ 15 h 114"/>
                <a:gd name="T6" fmla="*/ 34 w 118"/>
                <a:gd name="T7" fmla="*/ 0 h 114"/>
                <a:gd name="T8" fmla="*/ 85 w 118"/>
                <a:gd name="T9" fmla="*/ 0 h 114"/>
                <a:gd name="T10" fmla="*/ 80 w 118"/>
                <a:gd name="T11" fmla="*/ 14 h 114"/>
                <a:gd name="T12" fmla="*/ 89 w 118"/>
                <a:gd name="T13" fmla="*/ 14 h 114"/>
                <a:gd name="T14" fmla="*/ 85 w 118"/>
                <a:gd name="T15" fmla="*/ 0 h 114"/>
                <a:gd name="T16" fmla="*/ 10 w 118"/>
                <a:gd name="T17" fmla="*/ 40 h 114"/>
                <a:gd name="T18" fmla="*/ 106 w 118"/>
                <a:gd name="T19" fmla="*/ 34 h 114"/>
                <a:gd name="T20" fmla="*/ 42 w 118"/>
                <a:gd name="T21" fmla="*/ 10 h 114"/>
                <a:gd name="T22" fmla="*/ 75 w 118"/>
                <a:gd name="T23" fmla="*/ 15 h 114"/>
                <a:gd name="T24" fmla="*/ 42 w 118"/>
                <a:gd name="T25" fmla="*/ 10 h 114"/>
                <a:gd name="T26" fmla="*/ 94 w 118"/>
                <a:gd name="T27" fmla="*/ 15 h 114"/>
                <a:gd name="T28" fmla="*/ 112 w 118"/>
                <a:gd name="T29" fmla="*/ 108 h 114"/>
                <a:gd name="T30" fmla="*/ 5 w 118"/>
                <a:gd name="T31" fmla="*/ 15 h 114"/>
                <a:gd name="T32" fmla="*/ 23 w 118"/>
                <a:gd name="T33" fmla="*/ 10 h 114"/>
                <a:gd name="T34" fmla="*/ 0 w 118"/>
                <a:gd name="T35" fmla="*/ 108 h 114"/>
                <a:gd name="T36" fmla="*/ 112 w 118"/>
                <a:gd name="T37" fmla="*/ 114 h 114"/>
                <a:gd name="T38" fmla="*/ 118 w 118"/>
                <a:gd name="T39" fmla="*/ 10 h 114"/>
                <a:gd name="T40" fmla="*/ 31 w 118"/>
                <a:gd name="T41" fmla="*/ 68 h 114"/>
                <a:gd name="T42" fmla="*/ 39 w 118"/>
                <a:gd name="T43" fmla="*/ 62 h 114"/>
                <a:gd name="T44" fmla="*/ 46 w 118"/>
                <a:gd name="T45" fmla="*/ 56 h 114"/>
                <a:gd name="T46" fmla="*/ 40 w 118"/>
                <a:gd name="T47" fmla="*/ 96 h 114"/>
                <a:gd name="T48" fmla="*/ 31 w 118"/>
                <a:gd name="T49" fmla="*/ 68 h 114"/>
                <a:gd name="T50" fmla="*/ 86 w 118"/>
                <a:gd name="T51" fmla="*/ 76 h 114"/>
                <a:gd name="T52" fmla="*/ 72 w 118"/>
                <a:gd name="T53" fmla="*/ 97 h 114"/>
                <a:gd name="T54" fmla="*/ 59 w 118"/>
                <a:gd name="T55" fmla="*/ 77 h 114"/>
                <a:gd name="T56" fmla="*/ 73 w 118"/>
                <a:gd name="T57" fmla="*/ 56 h 114"/>
                <a:gd name="T58" fmla="*/ 84 w 118"/>
                <a:gd name="T59" fmla="*/ 62 h 114"/>
                <a:gd name="T60" fmla="*/ 81 w 118"/>
                <a:gd name="T61" fmla="*/ 76 h 114"/>
                <a:gd name="T62" fmla="*/ 73 w 118"/>
                <a:gd name="T63" fmla="*/ 60 h 114"/>
                <a:gd name="T64" fmla="*/ 64 w 118"/>
                <a:gd name="T65" fmla="*/ 77 h 114"/>
                <a:gd name="T66" fmla="*/ 72 w 118"/>
                <a:gd name="T67" fmla="*/ 92 h 114"/>
                <a:gd name="T68" fmla="*/ 79 w 118"/>
                <a:gd name="T69" fmla="*/ 8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114">
                  <a:moveTo>
                    <a:pt x="31" y="0"/>
                  </a:moveTo>
                  <a:cubicBezTo>
                    <a:pt x="29" y="0"/>
                    <a:pt x="28" y="2"/>
                    <a:pt x="28" y="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7"/>
                    <a:pt x="29" y="19"/>
                    <a:pt x="31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6" y="19"/>
                    <a:pt x="37" y="17"/>
                    <a:pt x="37" y="1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2"/>
                    <a:pt x="36" y="0"/>
                    <a:pt x="34" y="0"/>
                  </a:cubicBezTo>
                  <a:lnTo>
                    <a:pt x="31" y="0"/>
                  </a:lnTo>
                  <a:close/>
                  <a:moveTo>
                    <a:pt x="85" y="0"/>
                  </a:moveTo>
                  <a:cubicBezTo>
                    <a:pt x="82" y="0"/>
                    <a:pt x="80" y="2"/>
                    <a:pt x="80" y="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7"/>
                    <a:pt x="82" y="19"/>
                    <a:pt x="85" y="19"/>
                  </a:cubicBezTo>
                  <a:cubicBezTo>
                    <a:pt x="87" y="19"/>
                    <a:pt x="89" y="17"/>
                    <a:pt x="89" y="14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2"/>
                    <a:pt x="87" y="0"/>
                    <a:pt x="85" y="0"/>
                  </a:cubicBezTo>
                  <a:close/>
                  <a:moveTo>
                    <a:pt x="10" y="34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34"/>
                    <a:pt x="106" y="34"/>
                    <a:pt x="106" y="34"/>
                  </a:cubicBezTo>
                  <a:lnTo>
                    <a:pt x="10" y="34"/>
                  </a:lnTo>
                  <a:close/>
                  <a:moveTo>
                    <a:pt x="42" y="10"/>
                  </a:moveTo>
                  <a:cubicBezTo>
                    <a:pt x="42" y="15"/>
                    <a:pt x="42" y="15"/>
                    <a:pt x="42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0"/>
                    <a:pt x="75" y="10"/>
                    <a:pt x="75" y="10"/>
                  </a:cubicBezTo>
                  <a:lnTo>
                    <a:pt x="42" y="10"/>
                  </a:lnTo>
                  <a:close/>
                  <a:moveTo>
                    <a:pt x="94" y="10"/>
                  </a:moveTo>
                  <a:cubicBezTo>
                    <a:pt x="94" y="15"/>
                    <a:pt x="94" y="15"/>
                    <a:pt x="94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4"/>
                    <a:pt x="5" y="114"/>
                    <a:pt x="5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14"/>
                    <a:pt x="118" y="114"/>
                    <a:pt x="118" y="108"/>
                  </a:cubicBezTo>
                  <a:cubicBezTo>
                    <a:pt x="118" y="10"/>
                    <a:pt x="118" y="10"/>
                    <a:pt x="118" y="10"/>
                  </a:cubicBezTo>
                  <a:lnTo>
                    <a:pt x="94" y="10"/>
                  </a:lnTo>
                  <a:close/>
                  <a:moveTo>
                    <a:pt x="31" y="68"/>
                  </a:moveTo>
                  <a:cubicBezTo>
                    <a:pt x="31" y="64"/>
                    <a:pt x="31" y="64"/>
                    <a:pt x="31" y="64"/>
                  </a:cubicBezTo>
                  <a:cubicBezTo>
                    <a:pt x="35" y="63"/>
                    <a:pt x="37" y="63"/>
                    <a:pt x="39" y="62"/>
                  </a:cubicBezTo>
                  <a:cubicBezTo>
                    <a:pt x="40" y="61"/>
                    <a:pt x="41" y="59"/>
                    <a:pt x="42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31" y="68"/>
                  </a:lnTo>
                  <a:close/>
                  <a:moveTo>
                    <a:pt x="84" y="62"/>
                  </a:moveTo>
                  <a:cubicBezTo>
                    <a:pt x="85" y="66"/>
                    <a:pt x="86" y="70"/>
                    <a:pt x="86" y="76"/>
                  </a:cubicBezTo>
                  <a:cubicBezTo>
                    <a:pt x="86" y="81"/>
                    <a:pt x="85" y="86"/>
                    <a:pt x="84" y="89"/>
                  </a:cubicBezTo>
                  <a:cubicBezTo>
                    <a:pt x="82" y="94"/>
                    <a:pt x="78" y="97"/>
                    <a:pt x="72" y="97"/>
                  </a:cubicBezTo>
                  <a:cubicBezTo>
                    <a:pt x="68" y="97"/>
                    <a:pt x="64" y="95"/>
                    <a:pt x="62" y="90"/>
                  </a:cubicBezTo>
                  <a:cubicBezTo>
                    <a:pt x="60" y="87"/>
                    <a:pt x="59" y="82"/>
                    <a:pt x="59" y="77"/>
                  </a:cubicBezTo>
                  <a:cubicBezTo>
                    <a:pt x="59" y="72"/>
                    <a:pt x="60" y="68"/>
                    <a:pt x="61" y="65"/>
                  </a:cubicBezTo>
                  <a:cubicBezTo>
                    <a:pt x="63" y="59"/>
                    <a:pt x="67" y="56"/>
                    <a:pt x="73" y="56"/>
                  </a:cubicBezTo>
                  <a:cubicBezTo>
                    <a:pt x="78" y="56"/>
                    <a:pt x="81" y="58"/>
                    <a:pt x="84" y="62"/>
                  </a:cubicBezTo>
                  <a:cubicBezTo>
                    <a:pt x="84" y="62"/>
                    <a:pt x="81" y="58"/>
                    <a:pt x="84" y="62"/>
                  </a:cubicBezTo>
                  <a:close/>
                  <a:moveTo>
                    <a:pt x="79" y="89"/>
                  </a:moveTo>
                  <a:cubicBezTo>
                    <a:pt x="80" y="86"/>
                    <a:pt x="81" y="82"/>
                    <a:pt x="81" y="76"/>
                  </a:cubicBezTo>
                  <a:cubicBezTo>
                    <a:pt x="81" y="71"/>
                    <a:pt x="80" y="68"/>
                    <a:pt x="79" y="65"/>
                  </a:cubicBezTo>
                  <a:cubicBezTo>
                    <a:pt x="78" y="62"/>
                    <a:pt x="76" y="60"/>
                    <a:pt x="73" y="60"/>
                  </a:cubicBezTo>
                  <a:cubicBezTo>
                    <a:pt x="70" y="60"/>
                    <a:pt x="68" y="62"/>
                    <a:pt x="66" y="65"/>
                  </a:cubicBezTo>
                  <a:cubicBezTo>
                    <a:pt x="65" y="67"/>
                    <a:pt x="64" y="71"/>
                    <a:pt x="64" y="77"/>
                  </a:cubicBezTo>
                  <a:cubicBezTo>
                    <a:pt x="64" y="81"/>
                    <a:pt x="65" y="84"/>
                    <a:pt x="66" y="87"/>
                  </a:cubicBezTo>
                  <a:cubicBezTo>
                    <a:pt x="67" y="90"/>
                    <a:pt x="69" y="92"/>
                    <a:pt x="72" y="92"/>
                  </a:cubicBezTo>
                  <a:cubicBezTo>
                    <a:pt x="75" y="92"/>
                    <a:pt x="77" y="91"/>
                    <a:pt x="79" y="89"/>
                  </a:cubicBezTo>
                  <a:cubicBezTo>
                    <a:pt x="79" y="89"/>
                    <a:pt x="77" y="91"/>
                    <a:pt x="79" y="89"/>
                  </a:cubicBezTo>
                  <a:close/>
                </a:path>
              </a:pathLst>
            </a:custGeom>
            <a:solidFill>
              <a:srgbClr val="E61F4F"/>
            </a:solidFill>
            <a:ln w="6350" cap="flat">
              <a:solidFill>
                <a:srgbClr val="E6225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65" name="Grup 64"/>
            <p:cNvGrpSpPr/>
            <p:nvPr/>
          </p:nvGrpSpPr>
          <p:grpSpPr>
            <a:xfrm>
              <a:off x="267541" y="3484741"/>
              <a:ext cx="389060" cy="360690"/>
              <a:chOff x="9959976" y="3497263"/>
              <a:chExt cx="457200" cy="423862"/>
            </a:xfrm>
          </p:grpSpPr>
          <p:sp>
            <p:nvSpPr>
              <p:cNvPr id="2093" name="Freeform 11"/>
              <p:cNvSpPr>
                <a:spLocks/>
              </p:cNvSpPr>
              <p:nvPr/>
            </p:nvSpPr>
            <p:spPr bwMode="auto">
              <a:xfrm>
                <a:off x="10048876" y="3598863"/>
                <a:ext cx="268288" cy="322262"/>
              </a:xfrm>
              <a:custGeom>
                <a:avLst/>
                <a:gdLst>
                  <a:gd name="T0" fmla="*/ 43 w 70"/>
                  <a:gd name="T1" fmla="*/ 4 h 86"/>
                  <a:gd name="T2" fmla="*/ 65 w 70"/>
                  <a:gd name="T3" fmla="*/ 50 h 86"/>
                  <a:gd name="T4" fmla="*/ 26 w 70"/>
                  <a:gd name="T5" fmla="*/ 82 h 86"/>
                  <a:gd name="T6" fmla="*/ 4 w 70"/>
                  <a:gd name="T7" fmla="*/ 36 h 86"/>
                  <a:gd name="T8" fmla="*/ 43 w 70"/>
                  <a:gd name="T9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43" y="4"/>
                    </a:moveTo>
                    <a:cubicBezTo>
                      <a:pt x="60" y="8"/>
                      <a:pt x="70" y="29"/>
                      <a:pt x="65" y="50"/>
                    </a:cubicBezTo>
                    <a:cubicBezTo>
                      <a:pt x="60" y="72"/>
                      <a:pt x="43" y="86"/>
                      <a:pt x="26" y="82"/>
                    </a:cubicBezTo>
                    <a:cubicBezTo>
                      <a:pt x="9" y="78"/>
                      <a:pt x="0" y="57"/>
                      <a:pt x="4" y="36"/>
                    </a:cubicBezTo>
                    <a:cubicBezTo>
                      <a:pt x="9" y="14"/>
                      <a:pt x="27" y="0"/>
                      <a:pt x="43" y="4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7" name="Freeform 12"/>
              <p:cNvSpPr>
                <a:spLocks/>
              </p:cNvSpPr>
              <p:nvPr/>
            </p:nvSpPr>
            <p:spPr bwMode="auto">
              <a:xfrm>
                <a:off x="10247313" y="3602038"/>
                <a:ext cx="169863" cy="312737"/>
              </a:xfrm>
              <a:custGeom>
                <a:avLst/>
                <a:gdLst>
                  <a:gd name="T0" fmla="*/ 18 w 44"/>
                  <a:gd name="T1" fmla="*/ 2 h 83"/>
                  <a:gd name="T2" fmla="*/ 3 w 44"/>
                  <a:gd name="T3" fmla="*/ 3 h 83"/>
                  <a:gd name="T4" fmla="*/ 18 w 44"/>
                  <a:gd name="T5" fmla="*/ 50 h 83"/>
                  <a:gd name="T6" fmla="*/ 0 w 44"/>
                  <a:gd name="T7" fmla="*/ 79 h 83"/>
                  <a:gd name="T8" fmla="*/ 40 w 44"/>
                  <a:gd name="T9" fmla="*/ 48 h 83"/>
                  <a:gd name="T10" fmla="*/ 18 w 44"/>
                  <a:gd name="T11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83">
                    <a:moveTo>
                      <a:pt x="18" y="2"/>
                    </a:moveTo>
                    <a:cubicBezTo>
                      <a:pt x="13" y="0"/>
                      <a:pt x="7" y="1"/>
                      <a:pt x="3" y="3"/>
                    </a:cubicBezTo>
                    <a:cubicBezTo>
                      <a:pt x="16" y="12"/>
                      <a:pt x="23" y="31"/>
                      <a:pt x="18" y="50"/>
                    </a:cubicBezTo>
                    <a:cubicBezTo>
                      <a:pt x="16" y="63"/>
                      <a:pt x="9" y="73"/>
                      <a:pt x="0" y="79"/>
                    </a:cubicBezTo>
                    <a:cubicBezTo>
                      <a:pt x="17" y="83"/>
                      <a:pt x="35" y="69"/>
                      <a:pt x="40" y="48"/>
                    </a:cubicBezTo>
                    <a:cubicBezTo>
                      <a:pt x="44" y="26"/>
                      <a:pt x="34" y="6"/>
                      <a:pt x="18" y="2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8" name="Freeform 13"/>
              <p:cNvSpPr>
                <a:spLocks/>
              </p:cNvSpPr>
              <p:nvPr/>
            </p:nvSpPr>
            <p:spPr bwMode="auto">
              <a:xfrm>
                <a:off x="9959976" y="3549650"/>
                <a:ext cx="219075" cy="307975"/>
              </a:xfrm>
              <a:custGeom>
                <a:avLst/>
                <a:gdLst>
                  <a:gd name="T0" fmla="*/ 22 w 57"/>
                  <a:gd name="T1" fmla="*/ 48 h 82"/>
                  <a:gd name="T2" fmla="*/ 57 w 57"/>
                  <a:gd name="T3" fmla="*/ 12 h 82"/>
                  <a:gd name="T4" fmla="*/ 44 w 57"/>
                  <a:gd name="T5" fmla="*/ 4 h 82"/>
                  <a:gd name="T6" fmla="*/ 5 w 57"/>
                  <a:gd name="T7" fmla="*/ 36 h 82"/>
                  <a:gd name="T8" fmla="*/ 26 w 57"/>
                  <a:gd name="T9" fmla="*/ 82 h 82"/>
                  <a:gd name="T10" fmla="*/ 22 w 57"/>
                  <a:gd name="T11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82">
                    <a:moveTo>
                      <a:pt x="22" y="48"/>
                    </a:moveTo>
                    <a:cubicBezTo>
                      <a:pt x="27" y="28"/>
                      <a:pt x="41" y="14"/>
                      <a:pt x="57" y="12"/>
                    </a:cubicBezTo>
                    <a:cubicBezTo>
                      <a:pt x="53" y="8"/>
                      <a:pt x="49" y="5"/>
                      <a:pt x="44" y="4"/>
                    </a:cubicBezTo>
                    <a:cubicBezTo>
                      <a:pt x="27" y="0"/>
                      <a:pt x="9" y="14"/>
                      <a:pt x="5" y="36"/>
                    </a:cubicBezTo>
                    <a:cubicBezTo>
                      <a:pt x="0" y="57"/>
                      <a:pt x="10" y="78"/>
                      <a:pt x="26" y="82"/>
                    </a:cubicBezTo>
                    <a:cubicBezTo>
                      <a:pt x="21" y="72"/>
                      <a:pt x="20" y="60"/>
                      <a:pt x="22" y="48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9" name="Freeform 14"/>
              <p:cNvSpPr>
                <a:spLocks/>
              </p:cNvSpPr>
              <p:nvPr/>
            </p:nvSpPr>
            <p:spPr bwMode="auto">
              <a:xfrm>
                <a:off x="10198101" y="3497263"/>
                <a:ext cx="134938" cy="104775"/>
              </a:xfrm>
              <a:custGeom>
                <a:avLst/>
                <a:gdLst>
                  <a:gd name="T0" fmla="*/ 6 w 35"/>
                  <a:gd name="T1" fmla="*/ 26 h 28"/>
                  <a:gd name="T2" fmla="*/ 11 w 35"/>
                  <a:gd name="T3" fmla="*/ 28 h 28"/>
                  <a:gd name="T4" fmla="*/ 35 w 35"/>
                  <a:gd name="T5" fmla="*/ 13 h 28"/>
                  <a:gd name="T6" fmla="*/ 31 w 35"/>
                  <a:gd name="T7" fmla="*/ 0 h 28"/>
                  <a:gd name="T8" fmla="*/ 0 w 35"/>
                  <a:gd name="T9" fmla="*/ 25 h 28"/>
                  <a:gd name="T10" fmla="*/ 6 w 35"/>
                  <a:gd name="T1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6" y="26"/>
                    </a:moveTo>
                    <a:cubicBezTo>
                      <a:pt x="7" y="27"/>
                      <a:pt x="9" y="27"/>
                      <a:pt x="11" y="28"/>
                    </a:cubicBezTo>
                    <a:cubicBezTo>
                      <a:pt x="18" y="15"/>
                      <a:pt x="35" y="13"/>
                      <a:pt x="35" y="13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2" y="2"/>
                      <a:pt x="4" y="18"/>
                      <a:pt x="0" y="25"/>
                    </a:cubicBezTo>
                    <a:cubicBezTo>
                      <a:pt x="2" y="26"/>
                      <a:pt x="4" y="26"/>
                      <a:pt x="6" y="2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66" name="Grup 65"/>
            <p:cNvGrpSpPr/>
            <p:nvPr/>
          </p:nvGrpSpPr>
          <p:grpSpPr>
            <a:xfrm>
              <a:off x="352541" y="4398723"/>
              <a:ext cx="217934" cy="357011"/>
              <a:chOff x="10067926" y="4749800"/>
              <a:chExt cx="241300" cy="395288"/>
            </a:xfrm>
          </p:grpSpPr>
          <p:sp>
            <p:nvSpPr>
              <p:cNvPr id="2100" name="Freeform 15"/>
              <p:cNvSpPr>
                <a:spLocks/>
              </p:cNvSpPr>
              <p:nvPr/>
            </p:nvSpPr>
            <p:spPr bwMode="auto">
              <a:xfrm>
                <a:off x="10094913" y="4749800"/>
                <a:ext cx="187325" cy="74612"/>
              </a:xfrm>
              <a:custGeom>
                <a:avLst/>
                <a:gdLst>
                  <a:gd name="T0" fmla="*/ 49 w 49"/>
                  <a:gd name="T1" fmla="*/ 20 h 20"/>
                  <a:gd name="T2" fmla="*/ 0 w 49"/>
                  <a:gd name="T3" fmla="*/ 20 h 20"/>
                  <a:gd name="T4" fmla="*/ 0 w 49"/>
                  <a:gd name="T5" fmla="*/ 5 h 20"/>
                  <a:gd name="T6" fmla="*/ 4 w 49"/>
                  <a:gd name="T7" fmla="*/ 0 h 20"/>
                  <a:gd name="T8" fmla="*/ 45 w 49"/>
                  <a:gd name="T9" fmla="*/ 0 h 20"/>
                  <a:gd name="T10" fmla="*/ 49 w 49"/>
                  <a:gd name="T11" fmla="*/ 5 h 20"/>
                  <a:gd name="T12" fmla="*/ 49 w 49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0">
                    <a:moveTo>
                      <a:pt x="49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7" y="0"/>
                      <a:pt x="49" y="2"/>
                      <a:pt x="49" y="5"/>
                    </a:cubicBezTo>
                    <a:lnTo>
                      <a:pt x="49" y="2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1" name="Freeform 16"/>
              <p:cNvSpPr>
                <a:spLocks/>
              </p:cNvSpPr>
              <p:nvPr/>
            </p:nvSpPr>
            <p:spPr bwMode="auto">
              <a:xfrm>
                <a:off x="10067926" y="4840288"/>
                <a:ext cx="241300" cy="304800"/>
              </a:xfrm>
              <a:custGeom>
                <a:avLst/>
                <a:gdLst>
                  <a:gd name="T0" fmla="*/ 56 w 63"/>
                  <a:gd name="T1" fmla="*/ 0 h 81"/>
                  <a:gd name="T2" fmla="*/ 7 w 63"/>
                  <a:gd name="T3" fmla="*/ 0 h 81"/>
                  <a:gd name="T4" fmla="*/ 0 w 63"/>
                  <a:gd name="T5" fmla="*/ 8 h 81"/>
                  <a:gd name="T6" fmla="*/ 0 w 63"/>
                  <a:gd name="T7" fmla="*/ 73 h 81"/>
                  <a:gd name="T8" fmla="*/ 7 w 63"/>
                  <a:gd name="T9" fmla="*/ 81 h 81"/>
                  <a:gd name="T10" fmla="*/ 56 w 63"/>
                  <a:gd name="T11" fmla="*/ 81 h 81"/>
                  <a:gd name="T12" fmla="*/ 63 w 63"/>
                  <a:gd name="T13" fmla="*/ 73 h 81"/>
                  <a:gd name="T14" fmla="*/ 63 w 63"/>
                  <a:gd name="T15" fmla="*/ 8 h 81"/>
                  <a:gd name="T16" fmla="*/ 56 w 63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81">
                    <a:moveTo>
                      <a:pt x="5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8"/>
                      <a:pt x="3" y="81"/>
                      <a:pt x="7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60" y="81"/>
                      <a:pt x="63" y="78"/>
                      <a:pt x="63" y="73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4"/>
                      <a:pt x="60" y="0"/>
                      <a:pt x="56" y="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2" name="Rectangle 17"/>
              <p:cNvSpPr>
                <a:spLocks noChangeArrowheads="1"/>
              </p:cNvSpPr>
              <p:nvPr/>
            </p:nvSpPr>
            <p:spPr bwMode="auto">
              <a:xfrm>
                <a:off x="10067926" y="4945063"/>
                <a:ext cx="241300" cy="101600"/>
              </a:xfrm>
              <a:prstGeom prst="rect">
                <a:avLst/>
              </a:pr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104" name="Freeform 18"/>
            <p:cNvSpPr>
              <a:spLocks/>
            </p:cNvSpPr>
            <p:nvPr/>
          </p:nvSpPr>
          <p:spPr bwMode="auto">
            <a:xfrm>
              <a:off x="272301" y="3971087"/>
              <a:ext cx="360141" cy="306740"/>
            </a:xfrm>
            <a:custGeom>
              <a:avLst/>
              <a:gdLst>
                <a:gd name="T0" fmla="*/ 120 w 120"/>
                <a:gd name="T1" fmla="*/ 11 h 104"/>
                <a:gd name="T2" fmla="*/ 83 w 120"/>
                <a:gd name="T3" fmla="*/ 0 h 104"/>
                <a:gd name="T4" fmla="*/ 10 w 120"/>
                <a:gd name="T5" fmla="*/ 68 h 104"/>
                <a:gd name="T6" fmla="*/ 71 w 120"/>
                <a:gd name="T7" fmla="*/ 32 h 104"/>
                <a:gd name="T8" fmla="*/ 17 w 120"/>
                <a:gd name="T9" fmla="*/ 76 h 104"/>
                <a:gd name="T10" fmla="*/ 5 w 120"/>
                <a:gd name="T11" fmla="*/ 92 h 104"/>
                <a:gd name="T12" fmla="*/ 3 w 120"/>
                <a:gd name="T13" fmla="*/ 95 h 104"/>
                <a:gd name="T14" fmla="*/ 2 w 120"/>
                <a:gd name="T15" fmla="*/ 98 h 104"/>
                <a:gd name="T16" fmla="*/ 0 w 120"/>
                <a:gd name="T17" fmla="*/ 100 h 104"/>
                <a:gd name="T18" fmla="*/ 9 w 120"/>
                <a:gd name="T19" fmla="*/ 104 h 104"/>
                <a:gd name="T20" fmla="*/ 10 w 120"/>
                <a:gd name="T21" fmla="*/ 102 h 104"/>
                <a:gd name="T22" fmla="*/ 11 w 120"/>
                <a:gd name="T23" fmla="*/ 99 h 104"/>
                <a:gd name="T24" fmla="*/ 13 w 120"/>
                <a:gd name="T25" fmla="*/ 96 h 104"/>
                <a:gd name="T26" fmla="*/ 16 w 120"/>
                <a:gd name="T27" fmla="*/ 88 h 104"/>
                <a:gd name="T28" fmla="*/ 20 w 120"/>
                <a:gd name="T29" fmla="*/ 81 h 104"/>
                <a:gd name="T30" fmla="*/ 48 w 120"/>
                <a:gd name="T31" fmla="*/ 86 h 104"/>
                <a:gd name="T32" fmla="*/ 120 w 120"/>
                <a:gd name="T33" fmla="*/ 13 h 104"/>
                <a:gd name="T34" fmla="*/ 120 w 120"/>
                <a:gd name="T35" fmla="*/ 1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4">
                  <a:moveTo>
                    <a:pt x="120" y="11"/>
                  </a:moveTo>
                  <a:cubicBezTo>
                    <a:pt x="109" y="4"/>
                    <a:pt x="97" y="0"/>
                    <a:pt x="83" y="0"/>
                  </a:cubicBezTo>
                  <a:cubicBezTo>
                    <a:pt x="44" y="0"/>
                    <a:pt x="13" y="30"/>
                    <a:pt x="10" y="68"/>
                  </a:cubicBezTo>
                  <a:cubicBezTo>
                    <a:pt x="26" y="52"/>
                    <a:pt x="49" y="36"/>
                    <a:pt x="71" y="32"/>
                  </a:cubicBezTo>
                  <a:cubicBezTo>
                    <a:pt x="51" y="40"/>
                    <a:pt x="30" y="57"/>
                    <a:pt x="17" y="76"/>
                  </a:cubicBezTo>
                  <a:cubicBezTo>
                    <a:pt x="10" y="85"/>
                    <a:pt x="7" y="90"/>
                    <a:pt x="5" y="92"/>
                  </a:cubicBezTo>
                  <a:cubicBezTo>
                    <a:pt x="4" y="93"/>
                    <a:pt x="4" y="94"/>
                    <a:pt x="3" y="95"/>
                  </a:cubicBezTo>
                  <a:cubicBezTo>
                    <a:pt x="3" y="96"/>
                    <a:pt x="2" y="97"/>
                    <a:pt x="2" y="98"/>
                  </a:cubicBezTo>
                  <a:cubicBezTo>
                    <a:pt x="1" y="99"/>
                    <a:pt x="0" y="100"/>
                    <a:pt x="0" y="100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10" y="104"/>
                    <a:pt x="10" y="102"/>
                  </a:cubicBezTo>
                  <a:cubicBezTo>
                    <a:pt x="11" y="101"/>
                    <a:pt x="11" y="100"/>
                    <a:pt x="11" y="99"/>
                  </a:cubicBezTo>
                  <a:cubicBezTo>
                    <a:pt x="12" y="98"/>
                    <a:pt x="12" y="97"/>
                    <a:pt x="13" y="96"/>
                  </a:cubicBezTo>
                  <a:cubicBezTo>
                    <a:pt x="14" y="93"/>
                    <a:pt x="15" y="91"/>
                    <a:pt x="16" y="88"/>
                  </a:cubicBezTo>
                  <a:cubicBezTo>
                    <a:pt x="18" y="85"/>
                    <a:pt x="19" y="83"/>
                    <a:pt x="20" y="81"/>
                  </a:cubicBezTo>
                  <a:cubicBezTo>
                    <a:pt x="29" y="84"/>
                    <a:pt x="38" y="86"/>
                    <a:pt x="48" y="86"/>
                  </a:cubicBezTo>
                  <a:cubicBezTo>
                    <a:pt x="88" y="86"/>
                    <a:pt x="120" y="54"/>
                    <a:pt x="120" y="13"/>
                  </a:cubicBezTo>
                  <a:cubicBezTo>
                    <a:pt x="120" y="13"/>
                    <a:pt x="120" y="12"/>
                    <a:pt x="120" y="11"/>
                  </a:cubicBezTo>
                  <a:close/>
                </a:path>
              </a:pathLst>
            </a:custGeom>
            <a:noFill/>
            <a:ln w="30163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64" name="Grup 63"/>
            <p:cNvGrpSpPr/>
            <p:nvPr/>
          </p:nvGrpSpPr>
          <p:grpSpPr>
            <a:xfrm>
              <a:off x="307022" y="3028603"/>
              <a:ext cx="321035" cy="316314"/>
              <a:chOff x="9972676" y="2921000"/>
              <a:chExt cx="431800" cy="425450"/>
            </a:xfrm>
          </p:grpSpPr>
          <p:sp>
            <p:nvSpPr>
              <p:cNvPr id="2105" name="Freeform 19"/>
              <p:cNvSpPr>
                <a:spLocks/>
              </p:cNvSpPr>
              <p:nvPr/>
            </p:nvSpPr>
            <p:spPr bwMode="auto">
              <a:xfrm>
                <a:off x="9972676" y="2921000"/>
                <a:ext cx="431800" cy="211137"/>
              </a:xfrm>
              <a:custGeom>
                <a:avLst/>
                <a:gdLst>
                  <a:gd name="T0" fmla="*/ 113 w 113"/>
                  <a:gd name="T1" fmla="*/ 43 h 56"/>
                  <a:gd name="T2" fmla="*/ 113 w 113"/>
                  <a:gd name="T3" fmla="*/ 41 h 56"/>
                  <a:gd name="T4" fmla="*/ 105 w 113"/>
                  <a:gd name="T5" fmla="*/ 5 h 56"/>
                  <a:gd name="T6" fmla="*/ 99 w 113"/>
                  <a:gd name="T7" fmla="*/ 0 h 56"/>
                  <a:gd name="T8" fmla="*/ 14 w 113"/>
                  <a:gd name="T9" fmla="*/ 0 h 56"/>
                  <a:gd name="T10" fmla="*/ 8 w 113"/>
                  <a:gd name="T11" fmla="*/ 5 h 56"/>
                  <a:gd name="T12" fmla="*/ 0 w 113"/>
                  <a:gd name="T13" fmla="*/ 41 h 56"/>
                  <a:gd name="T14" fmla="*/ 0 w 113"/>
                  <a:gd name="T15" fmla="*/ 43 h 56"/>
                  <a:gd name="T16" fmla="*/ 0 w 113"/>
                  <a:gd name="T17" fmla="*/ 44 h 56"/>
                  <a:gd name="T18" fmla="*/ 13 w 113"/>
                  <a:gd name="T19" fmla="*/ 56 h 56"/>
                  <a:gd name="T20" fmla="*/ 25 w 113"/>
                  <a:gd name="T21" fmla="*/ 46 h 56"/>
                  <a:gd name="T22" fmla="*/ 26 w 113"/>
                  <a:gd name="T23" fmla="*/ 46 h 56"/>
                  <a:gd name="T24" fmla="*/ 36 w 113"/>
                  <a:gd name="T25" fmla="*/ 56 h 56"/>
                  <a:gd name="T26" fmla="*/ 46 w 113"/>
                  <a:gd name="T27" fmla="*/ 46 h 56"/>
                  <a:gd name="T28" fmla="*/ 57 w 113"/>
                  <a:gd name="T29" fmla="*/ 56 h 56"/>
                  <a:gd name="T30" fmla="*/ 67 w 113"/>
                  <a:gd name="T31" fmla="*/ 46 h 56"/>
                  <a:gd name="T32" fmla="*/ 77 w 113"/>
                  <a:gd name="T33" fmla="*/ 56 h 56"/>
                  <a:gd name="T34" fmla="*/ 87 w 113"/>
                  <a:gd name="T35" fmla="*/ 46 h 56"/>
                  <a:gd name="T36" fmla="*/ 88 w 113"/>
                  <a:gd name="T37" fmla="*/ 46 h 56"/>
                  <a:gd name="T38" fmla="*/ 100 w 113"/>
                  <a:gd name="T39" fmla="*/ 56 h 56"/>
                  <a:gd name="T40" fmla="*/ 113 w 113"/>
                  <a:gd name="T41" fmla="*/ 44 h 56"/>
                  <a:gd name="T42" fmla="*/ 113 w 113"/>
                  <a:gd name="T43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" h="56">
                    <a:moveTo>
                      <a:pt x="113" y="43"/>
                    </a:moveTo>
                    <a:cubicBezTo>
                      <a:pt x="113" y="42"/>
                      <a:pt x="113" y="42"/>
                      <a:pt x="113" y="41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2"/>
                      <a:pt x="102" y="0"/>
                      <a:pt x="99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2"/>
                      <a:pt x="8" y="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51"/>
                      <a:pt x="6" y="56"/>
                      <a:pt x="13" y="56"/>
                    </a:cubicBezTo>
                    <a:cubicBezTo>
                      <a:pt x="19" y="56"/>
                      <a:pt x="24" y="52"/>
                      <a:pt x="25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52"/>
                      <a:pt x="30" y="56"/>
                      <a:pt x="36" y="56"/>
                    </a:cubicBezTo>
                    <a:cubicBezTo>
                      <a:pt x="42" y="56"/>
                      <a:pt x="46" y="52"/>
                      <a:pt x="46" y="46"/>
                    </a:cubicBezTo>
                    <a:cubicBezTo>
                      <a:pt x="46" y="52"/>
                      <a:pt x="51" y="56"/>
                      <a:pt x="57" y="56"/>
                    </a:cubicBezTo>
                    <a:cubicBezTo>
                      <a:pt x="62" y="56"/>
                      <a:pt x="67" y="52"/>
                      <a:pt x="67" y="46"/>
                    </a:cubicBezTo>
                    <a:cubicBezTo>
                      <a:pt x="67" y="52"/>
                      <a:pt x="71" y="56"/>
                      <a:pt x="77" y="56"/>
                    </a:cubicBezTo>
                    <a:cubicBezTo>
                      <a:pt x="83" y="56"/>
                      <a:pt x="87" y="52"/>
                      <a:pt x="87" y="46"/>
                    </a:cubicBezTo>
                    <a:cubicBezTo>
                      <a:pt x="88" y="46"/>
                      <a:pt x="88" y="46"/>
                      <a:pt x="88" y="46"/>
                    </a:cubicBezTo>
                    <a:cubicBezTo>
                      <a:pt x="89" y="52"/>
                      <a:pt x="94" y="56"/>
                      <a:pt x="100" y="56"/>
                    </a:cubicBezTo>
                    <a:cubicBezTo>
                      <a:pt x="107" y="56"/>
                      <a:pt x="113" y="51"/>
                      <a:pt x="113" y="44"/>
                    </a:cubicBezTo>
                    <a:cubicBezTo>
                      <a:pt x="113" y="43"/>
                      <a:pt x="113" y="43"/>
                      <a:pt x="113" y="43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6" name="Freeform 20"/>
              <p:cNvSpPr>
                <a:spLocks/>
              </p:cNvSpPr>
              <p:nvPr/>
            </p:nvSpPr>
            <p:spPr bwMode="auto">
              <a:xfrm>
                <a:off x="9991726" y="3154363"/>
                <a:ext cx="393700" cy="192087"/>
              </a:xfrm>
              <a:custGeom>
                <a:avLst/>
                <a:gdLst>
                  <a:gd name="T0" fmla="*/ 93 w 103"/>
                  <a:gd name="T1" fmla="*/ 20 h 51"/>
                  <a:gd name="T2" fmla="*/ 10 w 103"/>
                  <a:gd name="T3" fmla="*/ 20 h 51"/>
                  <a:gd name="T4" fmla="*/ 10 w 103"/>
                  <a:gd name="T5" fmla="*/ 0 h 51"/>
                  <a:gd name="T6" fmla="*/ 0 w 103"/>
                  <a:gd name="T7" fmla="*/ 0 h 51"/>
                  <a:gd name="T8" fmla="*/ 0 w 103"/>
                  <a:gd name="T9" fmla="*/ 46 h 51"/>
                  <a:gd name="T10" fmla="*/ 5 w 103"/>
                  <a:gd name="T11" fmla="*/ 51 h 51"/>
                  <a:gd name="T12" fmla="*/ 98 w 103"/>
                  <a:gd name="T13" fmla="*/ 51 h 51"/>
                  <a:gd name="T14" fmla="*/ 103 w 103"/>
                  <a:gd name="T15" fmla="*/ 46 h 51"/>
                  <a:gd name="T16" fmla="*/ 103 w 103"/>
                  <a:gd name="T17" fmla="*/ 0 h 51"/>
                  <a:gd name="T18" fmla="*/ 93 w 103"/>
                  <a:gd name="T19" fmla="*/ 0 h 51"/>
                  <a:gd name="T20" fmla="*/ 93 w 103"/>
                  <a:gd name="T21" fmla="*/ 2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1">
                    <a:moveTo>
                      <a:pt x="93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9"/>
                      <a:pt x="2" y="51"/>
                      <a:pt x="5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101" y="51"/>
                      <a:pt x="103" y="49"/>
                      <a:pt x="103" y="46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2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E61F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sp>
        <p:nvSpPr>
          <p:cNvPr id="105" name="Oval 5"/>
          <p:cNvSpPr>
            <a:spLocks noChangeArrowheads="1"/>
          </p:cNvSpPr>
          <p:nvPr/>
        </p:nvSpPr>
        <p:spPr bwMode="auto">
          <a:xfrm>
            <a:off x="7956542" y="1659448"/>
            <a:ext cx="3194852" cy="3194851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6" name="Oval 6"/>
          <p:cNvSpPr>
            <a:spLocks noChangeArrowheads="1"/>
          </p:cNvSpPr>
          <p:nvPr/>
        </p:nvSpPr>
        <p:spPr bwMode="auto">
          <a:xfrm>
            <a:off x="8279576" y="1994859"/>
            <a:ext cx="2537718" cy="2538979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963803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105" grpId="0" animBg="1"/>
      <p:bldP spid="10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-6350" y="0"/>
            <a:ext cx="12198350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95617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2: </a:t>
            </a:r>
            <a:r>
              <a:rPr lang="tr-TR" sz="4800" b="1" dirty="0">
                <a:solidFill>
                  <a:srgbClr val="EE742F"/>
                </a:solidFill>
              </a:rPr>
              <a:t>Kişisel Hijyene Önem Göster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602376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Sağlığı olumsuz etkileyecek ortamlardan korunmak için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yapılan uygulamalar ve alınan tedbirlerin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tamamına hijyen denir. 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668933"/>
            <a:ext cx="49901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Bakım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temizlik ve hijyen, sağlıklı kalmak için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en önemli koşuldur.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524272"/>
            <a:ext cx="52427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Hijyen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kendi sağlığını devam ettirmek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bozmamak için uyguladığı kişisel bakım işlemleridir.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287357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71994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36539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1998" y="1670002"/>
            <a:ext cx="3439065" cy="3072231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06034"/>
            <a:ext cx="4617714" cy="1015663"/>
            <a:chOff x="796272" y="2306034"/>
            <a:chExt cx="4617714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8017" y="2306034"/>
              <a:ext cx="447596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Kişisel temizliğe özen göstermek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sağlığa zarar verebilecek dış etkenlerden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korunmaya yardım eder.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6272" y="2427055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" name="Grup 5"/>
          <p:cNvGrpSpPr/>
          <p:nvPr/>
        </p:nvGrpSpPr>
        <p:grpSpPr>
          <a:xfrm>
            <a:off x="796272" y="3540719"/>
            <a:ext cx="4918117" cy="923330"/>
            <a:chOff x="796272" y="3540719"/>
            <a:chExt cx="4918117" cy="923330"/>
          </a:xfrm>
        </p:grpSpPr>
        <p:sp>
          <p:nvSpPr>
            <p:cNvPr id="78" name="Metin kutusu 77"/>
            <p:cNvSpPr txBox="1"/>
            <p:nvPr/>
          </p:nvSpPr>
          <p:spPr>
            <a:xfrm>
              <a:off x="938017" y="3540719"/>
              <a:ext cx="477637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/>
                <a:t>Ellerin ve yüzün sabunla iyice yıkanması ve</a:t>
              </a:r>
            </a:p>
            <a:p>
              <a:r>
                <a:rPr lang="tr-TR" dirty="0"/>
                <a:t>durulanması ve tuvalet sonrası temizliğe</a:t>
              </a:r>
            </a:p>
            <a:p>
              <a:r>
                <a:rPr lang="tr-TR" dirty="0"/>
                <a:t>dikkat edilmesi sağlık açısından büyük önem taşır.</a:t>
              </a:r>
              <a:endParaRPr lang="tr-TR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" name="Oval 80"/>
            <p:cNvSpPr>
              <a:spLocks noChangeArrowheads="1"/>
            </p:cNvSpPr>
            <p:nvPr/>
          </p:nvSpPr>
          <p:spPr bwMode="auto">
            <a:xfrm>
              <a:off x="796272" y="3655491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621980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61713" y="1348099"/>
            <a:ext cx="3217500" cy="36112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5972133" cy="400110"/>
            <a:chOff x="796272" y="2381633"/>
            <a:chExt cx="5972133" cy="40011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29242" y="2381633"/>
              <a:ext cx="583916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Yüz, ağız, göz ve kirpik; saç, kulak, boyun, el ve tırnak...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791403" y="2912412"/>
            <a:ext cx="5522582" cy="707886"/>
            <a:chOff x="791403" y="2912412"/>
            <a:chExt cx="5522582" cy="707886"/>
          </a:xfrm>
        </p:grpSpPr>
        <p:sp>
          <p:nvSpPr>
            <p:cNvPr id="77" name="Metin kutusu 76"/>
            <p:cNvSpPr txBox="1"/>
            <p:nvPr/>
          </p:nvSpPr>
          <p:spPr>
            <a:xfrm>
              <a:off x="929241" y="2912412"/>
              <a:ext cx="538474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Bunlar vücudumuzun günlük hayatta dış etkenlere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fazla açık olan bölümleri.</a:t>
              </a:r>
            </a:p>
          </p:txBody>
        </p:sp>
        <p:sp>
          <p:nvSpPr>
            <p:cNvPr id="81" name="Oval 80"/>
            <p:cNvSpPr>
              <a:spLocks noChangeArrowheads="1"/>
            </p:cNvSpPr>
            <p:nvPr/>
          </p:nvSpPr>
          <p:spPr bwMode="auto">
            <a:xfrm>
              <a:off x="791403" y="3043212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" name="Grup 5"/>
          <p:cNvGrpSpPr/>
          <p:nvPr/>
        </p:nvGrpSpPr>
        <p:grpSpPr>
          <a:xfrm>
            <a:off x="791402" y="3751957"/>
            <a:ext cx="4968713" cy="707886"/>
            <a:chOff x="791402" y="3751957"/>
            <a:chExt cx="4968713" cy="707886"/>
          </a:xfrm>
        </p:grpSpPr>
        <p:sp>
          <p:nvSpPr>
            <p:cNvPr id="80" name="Metin kutusu 79"/>
            <p:cNvSpPr txBox="1"/>
            <p:nvPr/>
          </p:nvSpPr>
          <p:spPr>
            <a:xfrm>
              <a:off x="929241" y="3751957"/>
              <a:ext cx="483087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Vücudunuzun bu bölümlerinin bakım ve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temizliğiyle ilgili, gerekli hassasiyeti gösterin!</a:t>
              </a:r>
            </a:p>
          </p:txBody>
        </p:sp>
        <p:sp>
          <p:nvSpPr>
            <p:cNvPr id="82" name="Oval 81"/>
            <p:cNvSpPr>
              <a:spLocks noChangeArrowheads="1"/>
            </p:cNvSpPr>
            <p:nvPr/>
          </p:nvSpPr>
          <p:spPr bwMode="auto">
            <a:xfrm>
              <a:off x="791402" y="3891528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720300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90463" y="2270599"/>
            <a:ext cx="2688750" cy="26887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6379682" cy="1015663"/>
            <a:chOff x="796272" y="2381633"/>
            <a:chExt cx="6379682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27256" y="2381633"/>
              <a:ext cx="624869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Beden, koltukaltı, </a:t>
              </a:r>
              <a:r>
                <a:rPr lang="tr-TR" sz="2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genital</a:t>
              </a:r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bölge, ayak ve ayak tırnakları gibi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 etkenlere daha az açık olan bölgelerin temizlik ve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bakımını da ihmal etmeyin!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799240" y="3629164"/>
            <a:ext cx="5803928" cy="707886"/>
            <a:chOff x="799240" y="3629164"/>
            <a:chExt cx="5803928" cy="707886"/>
          </a:xfrm>
        </p:grpSpPr>
        <p:sp>
          <p:nvSpPr>
            <p:cNvPr id="77" name="Metin kutusu 76"/>
            <p:cNvSpPr txBox="1"/>
            <p:nvPr/>
          </p:nvSpPr>
          <p:spPr>
            <a:xfrm>
              <a:off x="927255" y="3629164"/>
              <a:ext cx="5675913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Bunların temizlik ve bakımıyla ilgili incelikleri öğrenin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ve gerekli özeni gösterin!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9240" y="3758558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99150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46713" y="2264549"/>
            <a:ext cx="2632500" cy="2700000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81633"/>
            <a:ext cx="5631340" cy="1015663"/>
            <a:chOff x="796272" y="2381633"/>
            <a:chExt cx="5631340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23926" y="2381633"/>
              <a:ext cx="550368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Vücudun içine açılan ağız ve diş, kulak, burun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gibi organların temizlik, sağlık ve bakımı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olası sorunları atlamayın.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" name="Grup 1"/>
          <p:cNvGrpSpPr/>
          <p:nvPr/>
        </p:nvGrpSpPr>
        <p:grpSpPr>
          <a:xfrm>
            <a:off x="791403" y="3629164"/>
            <a:ext cx="6124675" cy="400110"/>
            <a:chOff x="791403" y="3629164"/>
            <a:chExt cx="6124675" cy="400110"/>
          </a:xfrm>
        </p:grpSpPr>
        <p:sp>
          <p:nvSpPr>
            <p:cNvPr id="77" name="Metin kutusu 76"/>
            <p:cNvSpPr txBox="1"/>
            <p:nvPr/>
          </p:nvSpPr>
          <p:spPr>
            <a:xfrm>
              <a:off x="923925" y="3629164"/>
              <a:ext cx="599215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Rutin temizlik ve bakımı her zaman dikkatlice uygulayın!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1403" y="3757615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219631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84213" y="1618099"/>
            <a:ext cx="3195000" cy="33412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5815075" cy="1015663"/>
            <a:chOff x="796272" y="2381633"/>
            <a:chExt cx="5815075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6075" y="2381633"/>
              <a:ext cx="567527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Vücudun günlük bakımı ve kir, bakteri, pislik gibi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etkenlerden arındırılması anlamına gelen yıkanma ve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banyo alışkanlığında gevşeklik göstermeyin.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800260" y="3629164"/>
            <a:ext cx="3234483" cy="400110"/>
            <a:chOff x="800260" y="3629164"/>
            <a:chExt cx="3234483" cy="400110"/>
          </a:xfrm>
        </p:grpSpPr>
        <p:sp>
          <p:nvSpPr>
            <p:cNvPr id="77" name="Metin kutusu 76"/>
            <p:cNvSpPr txBox="1"/>
            <p:nvPr/>
          </p:nvSpPr>
          <p:spPr>
            <a:xfrm>
              <a:off x="936074" y="3629164"/>
              <a:ext cx="309866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Gerekli sıklıkta banyo yapın!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800260" y="3754079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383346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90463" y="2000599"/>
            <a:ext cx="2688750" cy="2958750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81633"/>
            <a:ext cx="5886636" cy="400110"/>
            <a:chOff x="796272" y="2381633"/>
            <a:chExt cx="5886636" cy="40011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8643" y="2381633"/>
              <a:ext cx="574426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 vücudunuzun bakım ve temizliğiyle yetinmeyin.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" name="Grup 1"/>
          <p:cNvGrpSpPr/>
          <p:nvPr/>
        </p:nvGrpSpPr>
        <p:grpSpPr>
          <a:xfrm>
            <a:off x="816227" y="3025391"/>
            <a:ext cx="6705756" cy="1015663"/>
            <a:chOff x="816227" y="3025391"/>
            <a:chExt cx="6705756" cy="1015663"/>
          </a:xfrm>
        </p:grpSpPr>
        <p:sp>
          <p:nvSpPr>
            <p:cNvPr id="77" name="Metin kutusu 76"/>
            <p:cNvSpPr txBox="1"/>
            <p:nvPr/>
          </p:nvSpPr>
          <p:spPr>
            <a:xfrm>
              <a:off x="938642" y="3025391"/>
              <a:ext cx="658334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Yaşadığınız çevrenin, tuvalet gibi ortak kullanım mekânlarının,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buralarda kullandığınız eşyaların temizlik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ve bakımıyla da ilgilenin!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816227" y="3149911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075501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52963" y="1933099"/>
            <a:ext cx="3026250" cy="3026250"/>
          </a:xfrm>
          <a:prstGeom prst="rect">
            <a:avLst/>
          </a:prstGeom>
        </p:spPr>
      </p:pic>
      <p:grpSp>
        <p:nvGrpSpPr>
          <p:cNvPr id="2" name="Grup 1"/>
          <p:cNvGrpSpPr/>
          <p:nvPr/>
        </p:nvGrpSpPr>
        <p:grpSpPr>
          <a:xfrm>
            <a:off x="796272" y="2381633"/>
            <a:ext cx="6311712" cy="1015663"/>
            <a:chOff x="796272" y="2381633"/>
            <a:chExt cx="6311712" cy="1015663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26805" y="2381633"/>
              <a:ext cx="618117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Beden temizliği için kullandığınız lif, tarak,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diş fırçası vb. araçları ailenin diğer fertleri ile paylaşmayın.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Bunların kişisel olmasına özen gösterin!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5" name="Grup 4"/>
          <p:cNvGrpSpPr/>
          <p:nvPr/>
        </p:nvGrpSpPr>
        <p:grpSpPr>
          <a:xfrm>
            <a:off x="799240" y="3559389"/>
            <a:ext cx="4588785" cy="1015663"/>
            <a:chOff x="799240" y="3559389"/>
            <a:chExt cx="4588785" cy="1015663"/>
          </a:xfrm>
        </p:grpSpPr>
        <p:sp>
          <p:nvSpPr>
            <p:cNvPr id="77" name="Metin kutusu 76"/>
            <p:cNvSpPr txBox="1"/>
            <p:nvPr/>
          </p:nvSpPr>
          <p:spPr>
            <a:xfrm>
              <a:off x="926804" y="3559389"/>
              <a:ext cx="446122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Aile fertlerinden birisi bulaşıcı bir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hastalığa yakalandığında hasta kişini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bardak, havlu vb. eşyalarını kullanmayın!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9240" y="3700400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41719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313672"/>
            <a:ext cx="0" cy="3331701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422911"/>
            <a:ext cx="203200" cy="3070708"/>
            <a:chOff x="723901" y="1270588"/>
            <a:chExt cx="203200" cy="307070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229053"/>
            <a:ext cx="6096000" cy="341632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olmak ne demek?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eslenme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Kişisel 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hijyen - Çevre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temizliği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 ve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hareketli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aşam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u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ykunun önemi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Kıyafet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seçiminin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ağlıklı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aşamdaki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olü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Yanlış Kullanımının Sağlığa Etkisi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Doktorunuzu Sevin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00875" y="806237"/>
            <a:ext cx="4050000" cy="391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190364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7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750"/>
                            </p:stCondLst>
                            <p:childTnLst>
                              <p:par>
                                <p:cTn id="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93" grpId="0" animBg="1"/>
      <p:bldP spid="10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91501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Kişisel Bakımda Dikkat</a:t>
            </a:r>
          </a:p>
          <a:p>
            <a:r>
              <a:rPr lang="tr-TR" sz="4800" b="1" dirty="0">
                <a:solidFill>
                  <a:srgbClr val="E61F4F"/>
                </a:solidFill>
              </a:rPr>
              <a:t>Edilmesi Gerekenler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5463" y="2225599"/>
            <a:ext cx="3003750" cy="2733750"/>
          </a:xfrm>
          <a:prstGeom prst="rect">
            <a:avLst/>
          </a:prstGeom>
        </p:spPr>
      </p:pic>
      <p:grpSp>
        <p:nvGrpSpPr>
          <p:cNvPr id="5" name="Grup 4"/>
          <p:cNvGrpSpPr/>
          <p:nvPr/>
        </p:nvGrpSpPr>
        <p:grpSpPr>
          <a:xfrm>
            <a:off x="796272" y="2381633"/>
            <a:ext cx="5307959" cy="707886"/>
            <a:chOff x="796272" y="2381633"/>
            <a:chExt cx="5307959" cy="707886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935315" y="2381633"/>
              <a:ext cx="516891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Lokanta vb. topluma açık alanlarda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çatal, kaşık gibi araçları gözü kapalı kullanmayın.</a:t>
              </a:r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796272" y="2506567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" name="Grup 1"/>
          <p:cNvGrpSpPr/>
          <p:nvPr/>
        </p:nvGrpSpPr>
        <p:grpSpPr>
          <a:xfrm>
            <a:off x="792944" y="3464169"/>
            <a:ext cx="4275425" cy="400110"/>
            <a:chOff x="792944" y="3464169"/>
            <a:chExt cx="4275425" cy="400110"/>
          </a:xfrm>
        </p:grpSpPr>
        <p:sp>
          <p:nvSpPr>
            <p:cNvPr id="77" name="Metin kutusu 76"/>
            <p:cNvSpPr txBox="1"/>
            <p:nvPr/>
          </p:nvSpPr>
          <p:spPr>
            <a:xfrm>
              <a:off x="935314" y="3464169"/>
              <a:ext cx="413305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Mutlaka önce temizliğini kontrol edin!</a:t>
              </a:r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>
              <a:off x="792944" y="3609388"/>
              <a:ext cx="142371" cy="14204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632571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938698"/>
            <a:ext cx="34571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HİJYEN TESTİ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3155166"/>
            <a:ext cx="425430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Testte sizin için en uygun seçenek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zaman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 3 puan, </a:t>
            </a:r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bazen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ise 2 puan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</a:t>
            </a:r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hiçbir zaman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 1 puan verin.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Puanlarınızı not edin.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8613775" y="1030288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7" name="Freeform 12"/>
          <p:cNvSpPr>
            <a:spLocks/>
          </p:cNvSpPr>
          <p:nvPr/>
        </p:nvSpPr>
        <p:spPr bwMode="auto">
          <a:xfrm>
            <a:off x="9037638" y="1030288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6 w 517"/>
              <a:gd name="T3" fmla="*/ 329 h 769"/>
              <a:gd name="T4" fmla="*/ 453 w 517"/>
              <a:gd name="T5" fmla="*/ 324 h 769"/>
              <a:gd name="T6" fmla="*/ 164 w 517"/>
              <a:gd name="T7" fmla="*/ 35 h 769"/>
              <a:gd name="T8" fmla="*/ 36 w 517"/>
              <a:gd name="T9" fmla="*/ 35 h 769"/>
              <a:gd name="T10" fmla="*/ 36 w 517"/>
              <a:gd name="T11" fmla="*/ 163 h 769"/>
              <a:gd name="T12" fmla="*/ 262 w 517"/>
              <a:gd name="T13" fmla="*/ 389 h 769"/>
              <a:gd name="T14" fmla="*/ 36 w 517"/>
              <a:gd name="T15" fmla="*/ 615 h 769"/>
              <a:gd name="T16" fmla="*/ 36 w 517"/>
              <a:gd name="T17" fmla="*/ 743 h 769"/>
              <a:gd name="T18" fmla="*/ 100 w 517"/>
              <a:gd name="T19" fmla="*/ 769 h 769"/>
              <a:gd name="T20" fmla="*/ 164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6" y="329"/>
                  <a:pt x="456" y="329"/>
                  <a:pt x="456" y="329"/>
                </a:cubicBezTo>
                <a:cubicBezTo>
                  <a:pt x="453" y="324"/>
                  <a:pt x="453" y="324"/>
                  <a:pt x="453" y="324"/>
                </a:cubicBezTo>
                <a:cubicBezTo>
                  <a:pt x="164" y="35"/>
                  <a:pt x="164" y="35"/>
                  <a:pt x="164" y="35"/>
                </a:cubicBezTo>
                <a:cubicBezTo>
                  <a:pt x="128" y="0"/>
                  <a:pt x="71" y="0"/>
                  <a:pt x="36" y="35"/>
                </a:cubicBezTo>
                <a:cubicBezTo>
                  <a:pt x="0" y="70"/>
                  <a:pt x="0" y="128"/>
                  <a:pt x="36" y="163"/>
                </a:cubicBezTo>
                <a:cubicBezTo>
                  <a:pt x="262" y="389"/>
                  <a:pt x="262" y="389"/>
                  <a:pt x="262" y="389"/>
                </a:cubicBezTo>
                <a:cubicBezTo>
                  <a:pt x="36" y="615"/>
                  <a:pt x="36" y="615"/>
                  <a:pt x="36" y="615"/>
                </a:cubicBezTo>
                <a:cubicBezTo>
                  <a:pt x="0" y="650"/>
                  <a:pt x="0" y="708"/>
                  <a:pt x="36" y="743"/>
                </a:cubicBezTo>
                <a:cubicBezTo>
                  <a:pt x="53" y="761"/>
                  <a:pt x="76" y="769"/>
                  <a:pt x="100" y="769"/>
                </a:cubicBezTo>
                <a:cubicBezTo>
                  <a:pt x="123" y="769"/>
                  <a:pt x="146" y="761"/>
                  <a:pt x="164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8" name="Rectangle 13"/>
          <p:cNvSpPr>
            <a:spLocks noChangeArrowheads="1"/>
          </p:cNvSpPr>
          <p:nvPr/>
        </p:nvSpPr>
        <p:spPr bwMode="auto">
          <a:xfrm>
            <a:off x="1588" y="2124075"/>
            <a:ext cx="12199937" cy="639762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9" name="Freeform 14"/>
          <p:cNvSpPr>
            <a:spLocks/>
          </p:cNvSpPr>
          <p:nvPr/>
        </p:nvSpPr>
        <p:spPr bwMode="auto">
          <a:xfrm>
            <a:off x="9534525" y="1030288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6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6" y="329"/>
                  <a:pt x="456" y="329"/>
                  <a:pt x="456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FAB529"/>
          </a:solidFill>
          <a:ln w="115888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Metin kutusu 91"/>
          <p:cNvSpPr txBox="1"/>
          <p:nvPr/>
        </p:nvSpPr>
        <p:spPr>
          <a:xfrm>
            <a:off x="652463" y="2249457"/>
            <a:ext cx="523887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bg1"/>
                </a:solidFill>
              </a:rPr>
              <a:t>Kişisel temizlik için neleri, ne kadar yapıyorsun?</a:t>
            </a:r>
          </a:p>
        </p:txBody>
      </p:sp>
    </p:spTree>
    <p:extLst>
      <p:ext uri="{BB962C8B-B14F-4D97-AF65-F5344CB8AC3E}">
        <p14:creationId xmlns:p14="http://schemas.microsoft.com/office/powerpoint/2010/main" xmlns="" val="1511053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2097" grpId="0" animBg="1"/>
      <p:bldP spid="2098" grpId="0" animBg="1"/>
      <p:bldP spid="2099" grpId="0" animBg="1"/>
      <p:bldP spid="9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590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Güne yüzümü yıkayarak başlarım.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1385095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47080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2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86442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Her sabah ve akşam kesinlikle dişlerimi fırçalarım.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1905928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687502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3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2730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Eve gelince ilk iş olarak ellerimi ve ayaklarımı yıkarım.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2406550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67045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4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67176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Düzenli olarak tırnaklarımı temizlerim.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2916646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726574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5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54234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Gerekli sıklıkta banyo yaparım.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3429453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462050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6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57163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Tarağımı yalnızca ben kullanırım.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3942557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398056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7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83381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Bulaşıcı hastalığı olan insanlarla temas kurmam.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4451803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306240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8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8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708219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Odamda veya yatağımda yemek yemem.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4964906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605136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11" name="Metin kutusu 2110"/>
          <p:cNvSpPr txBox="1"/>
          <p:nvPr/>
        </p:nvSpPr>
        <p:spPr>
          <a:xfrm>
            <a:off x="646664" y="1331958"/>
            <a:ext cx="43867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olmak demek vücudun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doğal dengesini korumak demektir.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646664" y="4152616"/>
            <a:ext cx="47264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000" b="1" dirty="0">
                <a:solidFill>
                  <a:srgbClr val="E61F4F"/>
                </a:solidFill>
              </a:rPr>
              <a:t>Haydi o zaman!</a:t>
            </a:r>
          </a:p>
          <a:p>
            <a:r>
              <a:rPr lang="tr-TR" sz="2000" b="1" dirty="0">
                <a:solidFill>
                  <a:srgbClr val="11A74F"/>
                </a:solidFill>
              </a:rPr>
              <a:t>Öğrenmeye başlıyoruz!</a:t>
            </a:r>
          </a:p>
        </p:txBody>
      </p:sp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7" name="Metin kutusu 76"/>
          <p:cNvSpPr txBox="1"/>
          <p:nvPr/>
        </p:nvSpPr>
        <p:spPr>
          <a:xfrm>
            <a:off x="646663" y="554493"/>
            <a:ext cx="53934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3600" b="1" dirty="0">
                <a:solidFill>
                  <a:srgbClr val="E61F4F"/>
                </a:solidFill>
              </a:rPr>
              <a:t>Sağlıklı Olmak Ne Demek?</a:t>
            </a:r>
            <a:endParaRPr lang="tr-TR" sz="3600" b="1" dirty="0">
              <a:solidFill>
                <a:srgbClr val="11A74F"/>
              </a:solidFill>
            </a:endParaRPr>
          </a:p>
        </p:txBody>
      </p:sp>
      <p:sp>
        <p:nvSpPr>
          <p:cNvPr id="2" name="Dikdörtgen 1"/>
          <p:cNvSpPr/>
          <p:nvPr/>
        </p:nvSpPr>
        <p:spPr>
          <a:xfrm>
            <a:off x="646663" y="2075338"/>
            <a:ext cx="6096000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Vücudumuzun dengesini korumak içinse,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ihtiyacı olan dikkati ve bakımı </a:t>
            </a:r>
          </a:p>
          <a:p>
            <a:r>
              <a:rPr lang="tr-TR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sağlamamız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gerekir. </a:t>
            </a:r>
          </a:p>
        </p:txBody>
      </p:sp>
      <p:sp>
        <p:nvSpPr>
          <p:cNvPr id="3" name="Dikdörtgen 2"/>
          <p:cNvSpPr/>
          <p:nvPr/>
        </p:nvSpPr>
        <p:spPr>
          <a:xfrm>
            <a:off x="646663" y="3093918"/>
            <a:ext cx="6096000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Peki vücudumuzun hastalıklarla savaşması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daha güçlü olması için ona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nasıl yardımcı olabiliriz?</a:t>
            </a:r>
          </a:p>
        </p:txBody>
      </p:sp>
    </p:spTree>
    <p:extLst>
      <p:ext uri="{BB962C8B-B14F-4D97-AF65-F5344CB8AC3E}">
        <p14:creationId xmlns:p14="http://schemas.microsoft.com/office/powerpoint/2010/main" xmlns="" val="2531276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1" grpId="0"/>
      <p:bldP spid="78" grpId="0"/>
      <p:bldP spid="5" grpId="0" animBg="1"/>
      <p:bldP spid="6" grpId="0" animBg="1"/>
      <p:bldP spid="77" grpId="0"/>
      <p:bldP spid="2" grpId="0"/>
      <p:bldP spid="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81550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9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63097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Tuvaletlerin temiz olmasına dikkat ederim, kullandıktan</a:t>
            </a:r>
          </a:p>
          <a:p>
            <a:r>
              <a:rPr lang="tr-TR" sz="3200" b="1" dirty="0">
                <a:solidFill>
                  <a:srgbClr val="231F20"/>
                </a:solidFill>
              </a:rPr>
              <a:t>sonra tuvaleti temiz bırakırım.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5476081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4131104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10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103085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Tırnak makasını kullandıktan sonra ortalık yerden kaldırırım.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5986959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22632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11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79994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Yemek yedikten sonra elimi ve ağzımı yıkarım.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6473031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053355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12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45361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Lokantada yemek yiyeceksem çatalı ve kaşığı kesinlikle</a:t>
            </a:r>
          </a:p>
          <a:p>
            <a:r>
              <a:rPr lang="tr-TR" sz="3200" b="1" dirty="0">
                <a:solidFill>
                  <a:srgbClr val="231F20"/>
                </a:solidFill>
              </a:rPr>
              <a:t>temizlerim.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6994339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383103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13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4009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Genel vücut temizliğim konusunda hassas davranırım. 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7496968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478548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14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62640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Evin çöpünü günlük olarak dökerim.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8007351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69793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4385" y="581550"/>
            <a:ext cx="1120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tr-TR" sz="7200" b="1" dirty="0">
                <a:solidFill>
                  <a:srgbClr val="FAB529"/>
                </a:solidFill>
              </a:rPr>
              <a:t>14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376362" y="2028199"/>
            <a:ext cx="20476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Her Zaman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Bazen</a:t>
            </a:r>
          </a:p>
          <a:p>
            <a:pPr marL="457200" indent="-457200">
              <a:buClr>
                <a:srgbClr val="FAB529"/>
              </a:buClr>
              <a:buAutoNum type="alphaUcParenR"/>
            </a:pPr>
            <a:r>
              <a:rPr lang="tr-TR" sz="2000" b="1" dirty="0">
                <a:solidFill>
                  <a:srgbClr val="231F20"/>
                </a:solidFill>
              </a:rPr>
              <a:t>Hiçbir Zaman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1"/>
          <p:cNvSpPr>
            <a:spLocks/>
          </p:cNvSpPr>
          <p:nvPr/>
        </p:nvSpPr>
        <p:spPr bwMode="auto">
          <a:xfrm>
            <a:off x="9605963" y="2527904"/>
            <a:ext cx="1873250" cy="2794000"/>
          </a:xfrm>
          <a:custGeom>
            <a:avLst/>
            <a:gdLst>
              <a:gd name="T0" fmla="*/ 517 w 517"/>
              <a:gd name="T1" fmla="*/ 390 h 769"/>
              <a:gd name="T2" fmla="*/ 455 w 517"/>
              <a:gd name="T3" fmla="*/ 329 h 769"/>
              <a:gd name="T4" fmla="*/ 452 w 517"/>
              <a:gd name="T5" fmla="*/ 324 h 769"/>
              <a:gd name="T6" fmla="*/ 163 w 517"/>
              <a:gd name="T7" fmla="*/ 35 h 769"/>
              <a:gd name="T8" fmla="*/ 35 w 517"/>
              <a:gd name="T9" fmla="*/ 35 h 769"/>
              <a:gd name="T10" fmla="*/ 35 w 517"/>
              <a:gd name="T11" fmla="*/ 163 h 769"/>
              <a:gd name="T12" fmla="*/ 261 w 517"/>
              <a:gd name="T13" fmla="*/ 389 h 769"/>
              <a:gd name="T14" fmla="*/ 35 w 517"/>
              <a:gd name="T15" fmla="*/ 615 h 769"/>
              <a:gd name="T16" fmla="*/ 35 w 517"/>
              <a:gd name="T17" fmla="*/ 743 h 769"/>
              <a:gd name="T18" fmla="*/ 99 w 517"/>
              <a:gd name="T19" fmla="*/ 769 h 769"/>
              <a:gd name="T20" fmla="*/ 163 w 517"/>
              <a:gd name="T21" fmla="*/ 743 h 769"/>
              <a:gd name="T22" fmla="*/ 425 w 517"/>
              <a:gd name="T23" fmla="*/ 481 h 769"/>
              <a:gd name="T24" fmla="*/ 425 w 517"/>
              <a:gd name="T25" fmla="*/ 481 h 769"/>
              <a:gd name="T26" fmla="*/ 517 w 517"/>
              <a:gd name="T27" fmla="*/ 390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17" h="769">
                <a:moveTo>
                  <a:pt x="517" y="390"/>
                </a:moveTo>
                <a:cubicBezTo>
                  <a:pt x="455" y="329"/>
                  <a:pt x="455" y="329"/>
                  <a:pt x="455" y="329"/>
                </a:cubicBezTo>
                <a:cubicBezTo>
                  <a:pt x="452" y="324"/>
                  <a:pt x="452" y="324"/>
                  <a:pt x="452" y="324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28" y="0"/>
                  <a:pt x="70" y="0"/>
                  <a:pt x="35" y="35"/>
                </a:cubicBezTo>
                <a:cubicBezTo>
                  <a:pt x="0" y="70"/>
                  <a:pt x="0" y="128"/>
                  <a:pt x="35" y="163"/>
                </a:cubicBezTo>
                <a:cubicBezTo>
                  <a:pt x="261" y="389"/>
                  <a:pt x="261" y="389"/>
                  <a:pt x="261" y="389"/>
                </a:cubicBezTo>
                <a:cubicBezTo>
                  <a:pt x="35" y="615"/>
                  <a:pt x="35" y="615"/>
                  <a:pt x="35" y="615"/>
                </a:cubicBezTo>
                <a:cubicBezTo>
                  <a:pt x="0" y="650"/>
                  <a:pt x="0" y="708"/>
                  <a:pt x="35" y="743"/>
                </a:cubicBezTo>
                <a:cubicBezTo>
                  <a:pt x="53" y="761"/>
                  <a:pt x="76" y="769"/>
                  <a:pt x="99" y="769"/>
                </a:cubicBezTo>
                <a:cubicBezTo>
                  <a:pt x="122" y="769"/>
                  <a:pt x="145" y="761"/>
                  <a:pt x="163" y="743"/>
                </a:cubicBezTo>
                <a:cubicBezTo>
                  <a:pt x="425" y="481"/>
                  <a:pt x="425" y="481"/>
                  <a:pt x="425" y="481"/>
                </a:cubicBezTo>
                <a:cubicBezTo>
                  <a:pt x="425" y="481"/>
                  <a:pt x="425" y="481"/>
                  <a:pt x="425" y="481"/>
                </a:cubicBezTo>
                <a:lnTo>
                  <a:pt x="517" y="390"/>
                </a:ln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1376362" y="889476"/>
            <a:ext cx="97192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b="1" dirty="0">
                <a:solidFill>
                  <a:srgbClr val="231F20"/>
                </a:solidFill>
              </a:rPr>
              <a:t>Okulda masa ve sıramı, tozunu aldıktan sonra kullanırım.</a:t>
            </a:r>
          </a:p>
        </p:txBody>
      </p:sp>
      <p:grpSp>
        <p:nvGrpSpPr>
          <p:cNvPr id="68" name="Grup 67"/>
          <p:cNvGrpSpPr/>
          <p:nvPr/>
        </p:nvGrpSpPr>
        <p:grpSpPr>
          <a:xfrm>
            <a:off x="8518525" y="3810000"/>
            <a:ext cx="255587" cy="473075"/>
            <a:chOff x="1022486" y="3810000"/>
            <a:chExt cx="255587" cy="4730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9" name="Grup 68"/>
          <p:cNvGrpSpPr/>
          <p:nvPr/>
        </p:nvGrpSpPr>
        <p:grpSpPr>
          <a:xfrm>
            <a:off x="1427163" y="3856038"/>
            <a:ext cx="7304087" cy="173037"/>
            <a:chOff x="1427163" y="3856038"/>
            <a:chExt cx="7304087" cy="173037"/>
          </a:xfrm>
        </p:grpSpPr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1939925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8"/>
            <p:cNvSpPr>
              <a:spLocks noChangeArrowheads="1"/>
            </p:cNvSpPr>
            <p:nvPr/>
          </p:nvSpPr>
          <p:spPr bwMode="auto">
            <a:xfrm>
              <a:off x="2451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9"/>
            <p:cNvSpPr>
              <a:spLocks noChangeArrowheads="1"/>
            </p:cNvSpPr>
            <p:nvPr/>
          </p:nvSpPr>
          <p:spPr bwMode="auto">
            <a:xfrm>
              <a:off x="2960688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10"/>
            <p:cNvSpPr>
              <a:spLocks noChangeArrowheads="1"/>
            </p:cNvSpPr>
            <p:nvPr/>
          </p:nvSpPr>
          <p:spPr bwMode="auto">
            <a:xfrm>
              <a:off x="34718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Oval 11"/>
            <p:cNvSpPr>
              <a:spLocks noChangeArrowheads="1"/>
            </p:cNvSpPr>
            <p:nvPr/>
          </p:nvSpPr>
          <p:spPr bwMode="auto">
            <a:xfrm>
              <a:off x="3986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12"/>
            <p:cNvSpPr>
              <a:spLocks noChangeArrowheads="1"/>
            </p:cNvSpPr>
            <p:nvPr/>
          </p:nvSpPr>
          <p:spPr bwMode="auto">
            <a:xfrm>
              <a:off x="4497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Oval 13"/>
            <p:cNvSpPr>
              <a:spLocks noChangeArrowheads="1"/>
            </p:cNvSpPr>
            <p:nvPr/>
          </p:nvSpPr>
          <p:spPr bwMode="auto">
            <a:xfrm>
              <a:off x="5008563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Oval 14"/>
            <p:cNvSpPr>
              <a:spLocks noChangeArrowheads="1"/>
            </p:cNvSpPr>
            <p:nvPr/>
          </p:nvSpPr>
          <p:spPr bwMode="auto">
            <a:xfrm>
              <a:off x="5519738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Oval 15"/>
            <p:cNvSpPr>
              <a:spLocks noChangeArrowheads="1"/>
            </p:cNvSpPr>
            <p:nvPr/>
          </p:nvSpPr>
          <p:spPr bwMode="auto">
            <a:xfrm>
              <a:off x="6029325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Oval 16"/>
            <p:cNvSpPr>
              <a:spLocks noChangeArrowheads="1"/>
            </p:cNvSpPr>
            <p:nvPr/>
          </p:nvSpPr>
          <p:spPr bwMode="auto">
            <a:xfrm>
              <a:off x="6515100" y="3856038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Oval 17"/>
            <p:cNvSpPr>
              <a:spLocks noChangeArrowheads="1"/>
            </p:cNvSpPr>
            <p:nvPr/>
          </p:nvSpPr>
          <p:spPr bwMode="auto">
            <a:xfrm>
              <a:off x="7029450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" name="Oval 18"/>
            <p:cNvSpPr>
              <a:spLocks noChangeArrowheads="1"/>
            </p:cNvSpPr>
            <p:nvPr/>
          </p:nvSpPr>
          <p:spPr bwMode="auto">
            <a:xfrm>
              <a:off x="7540625" y="3856038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" name="Oval 19"/>
            <p:cNvSpPr>
              <a:spLocks noChangeArrowheads="1"/>
            </p:cNvSpPr>
            <p:nvPr/>
          </p:nvSpPr>
          <p:spPr bwMode="auto">
            <a:xfrm>
              <a:off x="8050213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" name="Oval 20"/>
            <p:cNvSpPr>
              <a:spLocks noChangeArrowheads="1"/>
            </p:cNvSpPr>
            <p:nvPr/>
          </p:nvSpPr>
          <p:spPr bwMode="auto">
            <a:xfrm>
              <a:off x="8561388" y="3856038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6"/>
            <p:cNvSpPr>
              <a:spLocks noChangeArrowheads="1"/>
            </p:cNvSpPr>
            <p:nvPr/>
          </p:nvSpPr>
          <p:spPr bwMode="auto">
            <a:xfrm>
              <a:off x="1427163" y="3856038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700588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2093" grpId="0" animBg="1"/>
      <p:bldP spid="8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689327" y="2271845"/>
            <a:ext cx="7966216" cy="707886"/>
            <a:chOff x="689327" y="2300720"/>
            <a:chExt cx="7966216" cy="707886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689327" y="2454608"/>
              <a:ext cx="202728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31- 45 Puan Arası</a:t>
              </a:r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433994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" name="Metin kutusu 89"/>
            <p:cNvSpPr txBox="1"/>
            <p:nvPr/>
          </p:nvSpPr>
          <p:spPr>
            <a:xfrm>
              <a:off x="4195924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Kişisel temizliğine özen gösteren birisiniz.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İstikrarınızı koruyun. </a:t>
              </a:r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Böyle devam edin...</a:t>
              </a: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689327" y="3041923"/>
            <a:ext cx="9082932" cy="1015663"/>
            <a:chOff x="689327" y="3080424"/>
            <a:chExt cx="9082932" cy="1015663"/>
          </a:xfrm>
        </p:grpSpPr>
        <p:sp>
          <p:nvSpPr>
            <p:cNvPr id="81" name="Metin kutusu 80"/>
            <p:cNvSpPr txBox="1"/>
            <p:nvPr/>
          </p:nvSpPr>
          <p:spPr>
            <a:xfrm>
              <a:off x="689327" y="3388200"/>
              <a:ext cx="196957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15-30 Puan Arası</a:t>
              </a:r>
            </a:p>
          </p:txBody>
        </p:sp>
        <p:sp>
          <p:nvSpPr>
            <p:cNvPr id="88" name="Freeform 5"/>
            <p:cNvSpPr>
              <a:spLocks/>
            </p:cNvSpPr>
            <p:nvPr/>
          </p:nvSpPr>
          <p:spPr bwMode="auto">
            <a:xfrm>
              <a:off x="3433994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" name="Metin kutusu 90"/>
            <p:cNvSpPr txBox="1"/>
            <p:nvPr/>
          </p:nvSpPr>
          <p:spPr>
            <a:xfrm>
              <a:off x="4195924" y="3080424"/>
              <a:ext cx="557633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Kişisel temizliğinize özen göstermeye çalışıyorsunuz,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ancak hâlâ çözmeniz gereken sorunlarınız var.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Biraz daha gayret…</a:t>
              </a: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687577" y="4055118"/>
            <a:ext cx="9500565" cy="1015663"/>
            <a:chOff x="687577" y="4180247"/>
            <a:chExt cx="9500565" cy="1015663"/>
          </a:xfrm>
        </p:grpSpPr>
        <p:sp>
          <p:nvSpPr>
            <p:cNvPr id="82" name="Metin kutusu 81"/>
            <p:cNvSpPr txBox="1"/>
            <p:nvPr/>
          </p:nvSpPr>
          <p:spPr>
            <a:xfrm>
              <a:off x="687577" y="4488023"/>
              <a:ext cx="183973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0-14 Puan Arası</a:t>
              </a:r>
            </a:p>
          </p:txBody>
        </p:sp>
        <p:sp>
          <p:nvSpPr>
            <p:cNvPr id="89" name="Freeform 5"/>
            <p:cNvSpPr>
              <a:spLocks/>
            </p:cNvSpPr>
            <p:nvPr/>
          </p:nvSpPr>
          <p:spPr bwMode="auto">
            <a:xfrm>
              <a:off x="3433993" y="4346766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Metin kutusu 92"/>
            <p:cNvSpPr txBox="1"/>
            <p:nvPr/>
          </p:nvSpPr>
          <p:spPr>
            <a:xfrm>
              <a:off x="4195924" y="4180247"/>
              <a:ext cx="599221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Kişisel temizliğinize neredeyse hiç önem vermiyorsunuz.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Bu özensizliğiniz yarın ciddi sağlık sorunları yaşamanıza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sebep olabilir. </a:t>
              </a:r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Dikkat! Kendinize sahip çıkın!</a:t>
              </a:r>
            </a:p>
          </p:txBody>
        </p:sp>
      </p:grpSp>
      <p:pic>
        <p:nvPicPr>
          <p:cNvPr id="2092" name="Resim 20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55598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8" grpId="0" animBg="1"/>
      <p:bldP spid="210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5175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7227941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3: </a:t>
            </a:r>
            <a:r>
              <a:rPr lang="tr-TR" sz="4800" b="1" dirty="0">
                <a:solidFill>
                  <a:srgbClr val="EE742F"/>
                </a:solidFill>
              </a:rPr>
              <a:t>Çevremiz de</a:t>
            </a:r>
          </a:p>
          <a:p>
            <a:r>
              <a:rPr lang="tr-TR" sz="4800" b="1" dirty="0">
                <a:solidFill>
                  <a:srgbClr val="EE742F"/>
                </a:solidFill>
              </a:rPr>
              <a:t>Bedenimiz Gibi Temiz Olsun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2221081"/>
            <a:ext cx="65624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Sağlığımızı korumak için bedenimize özen gösterdiğimiz gibi,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bedenimizin yaşadığı yerlere de özen göstermemiz gerekir. 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068177"/>
            <a:ext cx="55735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Hijyen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ise kişinin kendi sağlığını devam ettirmek ve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bozmamak için uyguladığı kişisel bakım işlemleridir. 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869569"/>
            <a:ext cx="49901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Kişisel Bakım, temizlik ve hijyen,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kalmak için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en önemli koşuldur. 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25108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405550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29419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86" name="Grup 2085"/>
          <p:cNvGrpSpPr/>
          <p:nvPr/>
        </p:nvGrpSpPr>
        <p:grpSpPr>
          <a:xfrm>
            <a:off x="6637893" y="3846987"/>
            <a:ext cx="2357826" cy="1260000"/>
            <a:chOff x="3198813" y="715030"/>
            <a:chExt cx="2357826" cy="1260000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3747726" y="71503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3198813" y="989817"/>
              <a:ext cx="235782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FC000"/>
                  </a:solidFill>
                </a:rPr>
                <a:t>Çöp kutusunda</a:t>
              </a:r>
            </a:p>
            <a:p>
              <a:pPr algn="ctr"/>
              <a:r>
                <a:rPr lang="tr-TR" sz="2000" b="1" dirty="0">
                  <a:solidFill>
                    <a:srgbClr val="FFC000"/>
                  </a:solidFill>
                </a:rPr>
                <a:t>çöp torbası kullanın!</a:t>
              </a: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4252604" y="688662"/>
            <a:ext cx="3007618" cy="1260000"/>
            <a:chOff x="6568563" y="1150253"/>
            <a:chExt cx="3007618" cy="1260000"/>
          </a:xfrm>
        </p:grpSpPr>
        <p:sp>
          <p:nvSpPr>
            <p:cNvPr id="103" name="Oval 5"/>
            <p:cNvSpPr>
              <a:spLocks noChangeArrowheads="1"/>
            </p:cNvSpPr>
            <p:nvPr/>
          </p:nvSpPr>
          <p:spPr bwMode="auto">
            <a:xfrm>
              <a:off x="7442372" y="1150253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6568563" y="1426310"/>
              <a:ext cx="300761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Yaşadığınız odayı ve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çekmeceleri düzenli tutun!</a:t>
              </a:r>
            </a:p>
          </p:txBody>
        </p:sp>
      </p:grpSp>
      <p:grpSp>
        <p:nvGrpSpPr>
          <p:cNvPr id="2105" name="Grup 2104"/>
          <p:cNvGrpSpPr/>
          <p:nvPr/>
        </p:nvGrpSpPr>
        <p:grpSpPr>
          <a:xfrm>
            <a:off x="4507820" y="2596099"/>
            <a:ext cx="2493055" cy="1260000"/>
            <a:chOff x="1146153" y="2040757"/>
            <a:chExt cx="2493055" cy="1260000"/>
          </a:xfrm>
        </p:grpSpPr>
        <p:sp>
          <p:nvSpPr>
            <p:cNvPr id="101" name="Oval 5"/>
            <p:cNvSpPr>
              <a:spLocks noChangeArrowheads="1"/>
            </p:cNvSpPr>
            <p:nvPr/>
          </p:nvSpPr>
          <p:spPr bwMode="auto">
            <a:xfrm>
              <a:off x="1764187" y="2040757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1146153" y="2310676"/>
              <a:ext cx="249305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Evde sigara içilmesine</a:t>
              </a:r>
            </a:p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izin vermeyin!</a:t>
              </a:r>
              <a:endParaRPr lang="tr-TR" sz="2000" b="1" dirty="0">
                <a:solidFill>
                  <a:srgbClr val="FAB529"/>
                </a:solidFill>
              </a:endParaRPr>
            </a:p>
          </p:txBody>
        </p:sp>
      </p:grpSp>
      <p:grpSp>
        <p:nvGrpSpPr>
          <p:cNvPr id="2101" name="Grup 2100"/>
          <p:cNvGrpSpPr/>
          <p:nvPr/>
        </p:nvGrpSpPr>
        <p:grpSpPr>
          <a:xfrm>
            <a:off x="2133600" y="3846987"/>
            <a:ext cx="3222101" cy="1260000"/>
            <a:chOff x="4957512" y="3970825"/>
            <a:chExt cx="3222101" cy="1260000"/>
          </a:xfrm>
        </p:grpSpPr>
        <p:sp>
          <p:nvSpPr>
            <p:cNvPr id="106" name="Oval 5"/>
            <p:cNvSpPr>
              <a:spLocks noChangeArrowheads="1"/>
            </p:cNvSpPr>
            <p:nvPr/>
          </p:nvSpPr>
          <p:spPr bwMode="auto">
            <a:xfrm>
              <a:off x="5938562" y="3970825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4957512" y="4251463"/>
              <a:ext cx="322210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Sınıfta tebeşir vb. tozlu,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boyalı cisimlerle oynamayın!</a:t>
              </a:r>
            </a:p>
          </p:txBody>
        </p:sp>
      </p:grpSp>
      <p:grpSp>
        <p:nvGrpSpPr>
          <p:cNvPr id="2102" name="Grup 2101"/>
          <p:cNvGrpSpPr/>
          <p:nvPr/>
        </p:nvGrpSpPr>
        <p:grpSpPr>
          <a:xfrm>
            <a:off x="7186806" y="1947392"/>
            <a:ext cx="2867966" cy="1260000"/>
            <a:chOff x="4194000" y="2491512"/>
            <a:chExt cx="2867966" cy="1260000"/>
          </a:xfrm>
        </p:grpSpPr>
        <p:sp>
          <p:nvSpPr>
            <p:cNvPr id="102" name="Oval 5"/>
            <p:cNvSpPr>
              <a:spLocks noChangeArrowheads="1"/>
            </p:cNvSpPr>
            <p:nvPr/>
          </p:nvSpPr>
          <p:spPr bwMode="auto">
            <a:xfrm>
              <a:off x="4997983" y="2491512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4194000" y="2767569"/>
              <a:ext cx="286796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Çöpleri çok biriktirmeyin,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zamanında atın!</a:t>
              </a: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678781" y="1944131"/>
            <a:ext cx="3018070" cy="1260000"/>
            <a:chOff x="7805505" y="2738500"/>
            <a:chExt cx="3018070" cy="1260000"/>
          </a:xfrm>
        </p:grpSpPr>
        <p:sp>
          <p:nvSpPr>
            <p:cNvPr id="105" name="Oval 5"/>
            <p:cNvSpPr>
              <a:spLocks noChangeArrowheads="1"/>
            </p:cNvSpPr>
            <p:nvPr/>
          </p:nvSpPr>
          <p:spPr bwMode="auto">
            <a:xfrm>
              <a:off x="8684540" y="273850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Metin kutusu 94"/>
            <p:cNvSpPr txBox="1"/>
            <p:nvPr/>
          </p:nvSpPr>
          <p:spPr>
            <a:xfrm>
              <a:off x="7805505" y="3018562"/>
              <a:ext cx="301807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Evde çiçek varsa çiçeği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yattığınız odaya koymayın!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1620495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11" name="Metin kutusu 2110"/>
          <p:cNvSpPr txBox="1"/>
          <p:nvPr/>
        </p:nvSpPr>
        <p:spPr>
          <a:xfrm>
            <a:off x="646664" y="2082573"/>
            <a:ext cx="472647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Hastalıklardan korunmak ve sağlıklı yaşamak basittir.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Önemli olan sabırlı olmaktır.</a:t>
            </a:r>
          </a:p>
          <a:p>
            <a:endParaRPr lang="tr-TR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r>
              <a:rPr lang="tr-TR" b="1" dirty="0">
                <a:solidFill>
                  <a:srgbClr val="E61F4F"/>
                </a:solidFill>
              </a:rPr>
              <a:t>Unutmayın: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Yaptığımız ve yapmadığımız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şeyin bir sonucu var!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646664" y="714375"/>
            <a:ext cx="47264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3600" b="1" dirty="0">
                <a:solidFill>
                  <a:srgbClr val="E61F4F"/>
                </a:solidFill>
              </a:rPr>
              <a:t>Ama önce bir uyarı:</a:t>
            </a:r>
          </a:p>
          <a:p>
            <a:r>
              <a:rPr lang="tr-TR" sz="3600" b="1" dirty="0">
                <a:solidFill>
                  <a:srgbClr val="11A74F"/>
                </a:solidFill>
              </a:rPr>
              <a:t>SABIRLI OLUN!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95463" y="1032318"/>
            <a:ext cx="4083750" cy="4083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12009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1" grpId="0"/>
      <p:bldP spid="7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86" name="Grup 2085"/>
          <p:cNvGrpSpPr/>
          <p:nvPr/>
        </p:nvGrpSpPr>
        <p:grpSpPr>
          <a:xfrm>
            <a:off x="6185745" y="978836"/>
            <a:ext cx="3172151" cy="1260000"/>
            <a:chOff x="2791651" y="715030"/>
            <a:chExt cx="3172151" cy="1260000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3747726" y="71503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2791651" y="989817"/>
              <a:ext cx="317215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Okul tuvaletleri kirli ise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öğretmenlerinize bilgi verin!</a:t>
              </a: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2941692" y="688155"/>
            <a:ext cx="3040449" cy="1260000"/>
            <a:chOff x="6552148" y="1150253"/>
            <a:chExt cx="3040449" cy="1260000"/>
          </a:xfrm>
        </p:grpSpPr>
        <p:sp>
          <p:nvSpPr>
            <p:cNvPr id="103" name="Oval 5"/>
            <p:cNvSpPr>
              <a:spLocks noChangeArrowheads="1"/>
            </p:cNvSpPr>
            <p:nvPr/>
          </p:nvSpPr>
          <p:spPr bwMode="auto">
            <a:xfrm>
              <a:off x="7442372" y="1150253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6552148" y="1426310"/>
              <a:ext cx="304044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Okulda sıranızı ve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sıranızın altını temiz tutun!</a:t>
              </a:r>
            </a:p>
          </p:txBody>
        </p:sp>
      </p:grpSp>
      <p:grpSp>
        <p:nvGrpSpPr>
          <p:cNvPr id="2105" name="Grup 2104"/>
          <p:cNvGrpSpPr/>
          <p:nvPr/>
        </p:nvGrpSpPr>
        <p:grpSpPr>
          <a:xfrm>
            <a:off x="7944057" y="2724621"/>
            <a:ext cx="1592680" cy="1260000"/>
            <a:chOff x="1596340" y="2040757"/>
            <a:chExt cx="1592680" cy="1260000"/>
          </a:xfrm>
        </p:grpSpPr>
        <p:sp>
          <p:nvSpPr>
            <p:cNvPr id="101" name="Oval 5"/>
            <p:cNvSpPr>
              <a:spLocks noChangeArrowheads="1"/>
            </p:cNvSpPr>
            <p:nvPr/>
          </p:nvSpPr>
          <p:spPr bwMode="auto">
            <a:xfrm>
              <a:off x="1764187" y="2040757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1596340" y="2310676"/>
              <a:ext cx="15926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Evinizi sık sık</a:t>
              </a:r>
            </a:p>
            <a:p>
              <a:pPr algn="ctr"/>
              <a:r>
                <a:rPr lang="nn-NO" sz="2000" b="1" dirty="0">
                  <a:solidFill>
                    <a:srgbClr val="FAB529"/>
                  </a:solidFill>
                </a:rPr>
                <a:t>havalandırın!</a:t>
              </a:r>
              <a:endParaRPr lang="tr-TR" sz="2000" b="1" dirty="0">
                <a:solidFill>
                  <a:srgbClr val="FAB529"/>
                </a:solidFill>
              </a:endParaRPr>
            </a:p>
          </p:txBody>
        </p:sp>
      </p:grpSp>
      <p:grpSp>
        <p:nvGrpSpPr>
          <p:cNvPr id="2101" name="Grup 2100"/>
          <p:cNvGrpSpPr/>
          <p:nvPr/>
        </p:nvGrpSpPr>
        <p:grpSpPr>
          <a:xfrm>
            <a:off x="2543175" y="3708226"/>
            <a:ext cx="2792816" cy="1260000"/>
            <a:chOff x="5172154" y="3970825"/>
            <a:chExt cx="2792816" cy="1260000"/>
          </a:xfrm>
        </p:grpSpPr>
        <p:sp>
          <p:nvSpPr>
            <p:cNvPr id="106" name="Oval 5"/>
            <p:cNvSpPr>
              <a:spLocks noChangeArrowheads="1"/>
            </p:cNvSpPr>
            <p:nvPr/>
          </p:nvSpPr>
          <p:spPr bwMode="auto">
            <a:xfrm>
              <a:off x="5938562" y="3970825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5172154" y="4251463"/>
              <a:ext cx="279281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Çevrede görünen çöpleri</a:t>
              </a:r>
            </a:p>
            <a:p>
              <a:pPr algn="ctr"/>
              <a:r>
                <a:rPr lang="tr-TR" sz="2000" b="1" dirty="0">
                  <a:solidFill>
                    <a:srgbClr val="FAB529"/>
                  </a:solidFill>
                </a:rPr>
                <a:t>alıp çöp kutusuna atın!</a:t>
              </a:r>
            </a:p>
          </p:txBody>
        </p:sp>
      </p:grpSp>
      <p:grpSp>
        <p:nvGrpSpPr>
          <p:cNvPr id="2102" name="Grup 2101"/>
          <p:cNvGrpSpPr/>
          <p:nvPr/>
        </p:nvGrpSpPr>
        <p:grpSpPr>
          <a:xfrm>
            <a:off x="4500813" y="2390154"/>
            <a:ext cx="2511200" cy="1260000"/>
            <a:chOff x="4372383" y="2491512"/>
            <a:chExt cx="2511200" cy="1260000"/>
          </a:xfrm>
        </p:grpSpPr>
        <p:sp>
          <p:nvSpPr>
            <p:cNvPr id="102" name="Oval 5"/>
            <p:cNvSpPr>
              <a:spLocks noChangeArrowheads="1"/>
            </p:cNvSpPr>
            <p:nvPr/>
          </p:nvSpPr>
          <p:spPr bwMode="auto">
            <a:xfrm>
              <a:off x="4997983" y="2491512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4372383" y="2767569"/>
              <a:ext cx="251120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Teneffüslerde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sınıfınızı havalandırın!</a:t>
              </a: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257563" y="2076845"/>
            <a:ext cx="2886559" cy="1260000"/>
            <a:chOff x="7871260" y="2738500"/>
            <a:chExt cx="2886559" cy="1260000"/>
          </a:xfrm>
        </p:grpSpPr>
        <p:sp>
          <p:nvSpPr>
            <p:cNvPr id="105" name="Oval 5"/>
            <p:cNvSpPr>
              <a:spLocks noChangeArrowheads="1"/>
            </p:cNvSpPr>
            <p:nvPr/>
          </p:nvSpPr>
          <p:spPr bwMode="auto">
            <a:xfrm>
              <a:off x="8684540" y="273850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Metin kutusu 94"/>
            <p:cNvSpPr txBox="1"/>
            <p:nvPr/>
          </p:nvSpPr>
          <p:spPr>
            <a:xfrm>
              <a:off x="7871260" y="3018562"/>
              <a:ext cx="288655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Okul tuvalet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musluğundan su içmeyin!</a:t>
              </a:r>
            </a:p>
          </p:txBody>
        </p:sp>
      </p:grpSp>
      <p:grpSp>
        <p:nvGrpSpPr>
          <p:cNvPr id="2104" name="Grup 2103"/>
          <p:cNvGrpSpPr/>
          <p:nvPr/>
        </p:nvGrpSpPr>
        <p:grpSpPr>
          <a:xfrm>
            <a:off x="6454655" y="3994624"/>
            <a:ext cx="1657249" cy="1260000"/>
            <a:chOff x="2356221" y="3744120"/>
            <a:chExt cx="1657249" cy="1260000"/>
          </a:xfrm>
        </p:grpSpPr>
        <p:sp>
          <p:nvSpPr>
            <p:cNvPr id="104" name="Oval 5"/>
            <p:cNvSpPr>
              <a:spLocks noChangeArrowheads="1"/>
            </p:cNvSpPr>
            <p:nvPr/>
          </p:nvSpPr>
          <p:spPr bwMode="auto">
            <a:xfrm>
              <a:off x="2554845" y="3744120"/>
              <a:ext cx="1260000" cy="1260000"/>
            </a:xfrm>
            <a:prstGeom prst="ellipse">
              <a:avLst/>
            </a:prstGeom>
            <a:noFill/>
            <a:ln w="120650" cap="flat">
              <a:solidFill>
                <a:srgbClr val="EDED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Metin kutusu 95"/>
            <p:cNvSpPr txBox="1"/>
            <p:nvPr/>
          </p:nvSpPr>
          <p:spPr>
            <a:xfrm>
              <a:off x="2356221" y="4021569"/>
              <a:ext cx="165724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Çevrenize çöp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atmayın!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1596357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-6351" y="0"/>
            <a:ext cx="12201525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905613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4: </a:t>
            </a:r>
            <a:r>
              <a:rPr lang="tr-TR" sz="4800" b="1" dirty="0">
                <a:solidFill>
                  <a:srgbClr val="EE742F"/>
                </a:solidFill>
              </a:rPr>
              <a:t>Hareketli Olun, Spor Yapın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756510"/>
            <a:ext cx="69360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Beslenme ile aldığımız enerji, gün içinde harcanandan fazlaysa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fazla enerji vücut tarafından yağa dönüştürülerek depolanır. 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616738"/>
            <a:ext cx="5103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yağ deposu da çeşitli hastalıklara davetiye çıkarır. 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161126"/>
            <a:ext cx="59646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Oysa düzenli fiziksel aktivitenin ve egzersizin sağlıklı yaşamaya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doğrudan ve dolaylı birçok katkısı vardır.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282138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34897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145241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464050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Kalp ve damar sağlığımızın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iyileştirilmesine yardımcı olur.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09758" y="914193"/>
            <a:ext cx="2583092" cy="43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77922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5540" y="914193"/>
            <a:ext cx="2551527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35001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Dokularımızın daha iyi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beslenmesini 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828770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09758" y="914193"/>
            <a:ext cx="2583092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393870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Vücudumuzu güzelleştirir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zinde olmamızı 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668305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09758" y="914193"/>
            <a:ext cx="2551527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5417189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Doğru ve düzgün düşünme, iletişim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kurma, akılda tutma, yorumlama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karar verme gibi becerilerimizin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gelişimine katkı 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527639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11725" y="930275"/>
            <a:ext cx="2583092" cy="432000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4602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Sporun Faydaları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1440096" y="1631236"/>
            <a:ext cx="575843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mutlu ve daha neşeli olmamıza,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yaşama sevincimizin yükselmesine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etrafa pozitif enerji yaymamıza</a:t>
            </a:r>
          </a:p>
          <a:p>
            <a:r>
              <a:rPr lang="tr-TR" sz="28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katkıda bulunur.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25" y="1782588"/>
            <a:ext cx="686250" cy="69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42331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" y="0"/>
            <a:ext cx="12201524" cy="6858000"/>
          </a:xfrm>
          <a:prstGeom prst="rect">
            <a:avLst/>
          </a:prstGeom>
        </p:spPr>
      </p:pic>
      <p:sp>
        <p:nvSpPr>
          <p:cNvPr id="86" name="Dikdörtgen 85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79008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5: </a:t>
            </a:r>
            <a:r>
              <a:rPr lang="tr-TR" sz="4800" b="1" dirty="0">
                <a:solidFill>
                  <a:srgbClr val="EE742F"/>
                </a:solidFill>
              </a:rPr>
              <a:t>Uykunuza Dikkat Edin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396339"/>
            <a:ext cx="7326814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Sağlıklı bir hayat için uyku, yemek-içmek kadar önemli bir ihtiyaçtır.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sayesinde bedenimiz dinlenir, zihnimiz yenilenir. Organlarımız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yenilenip kendini tamir eder. Çocuklar uyudukça büyürler; gençler,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orta yaşlılar ve yaşlılar uykuyla sağlıklarını korurlar.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876119"/>
            <a:ext cx="5906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Çocuklar için uyku süresi </a:t>
            </a:r>
            <a:r>
              <a:rPr lang="tr-TR" b="1" dirty="0">
                <a:solidFill>
                  <a:srgbClr val="11A74F"/>
                </a:solidFill>
              </a:rPr>
              <a:t>10-12 saattir.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aynı saatlerde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yatağa girip aynı saatlerde kalkmak en güzelidir.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683175"/>
            <a:ext cx="53788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Erken yatıp erken kalkmak </a:t>
            </a:r>
            <a:r>
              <a:rPr lang="nb-NO" b="1" dirty="0">
                <a:solidFill>
                  <a:srgbClr val="11A74F"/>
                </a:solidFill>
              </a:rPr>
              <a:t>bedenin dinç olmasını </a:t>
            </a:r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sağlar.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08076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86263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38408" y="4213840"/>
            <a:ext cx="5742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Uykunun bize fayda vermesi için </a:t>
            </a:r>
            <a:r>
              <a:rPr lang="nb-NO" b="1" dirty="0">
                <a:solidFill>
                  <a:srgbClr val="11A74F"/>
                </a:solidFill>
              </a:rPr>
              <a:t>karanlıkta uyumak </a:t>
            </a:r>
            <a:r>
              <a:rPr lang="nb-NO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gerekir.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47139" y="439329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204961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  <p:bldP spid="83" grpId="0"/>
      <p:bldP spid="8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1" name="Grup 2090"/>
          <p:cNvGrpSpPr/>
          <p:nvPr/>
        </p:nvGrpSpPr>
        <p:grpSpPr>
          <a:xfrm>
            <a:off x="2281588" y="977696"/>
            <a:ext cx="7041204" cy="523739"/>
            <a:chOff x="2281588" y="977696"/>
            <a:chExt cx="7041204" cy="523739"/>
          </a:xfrm>
        </p:grpSpPr>
        <p:sp>
          <p:nvSpPr>
            <p:cNvPr id="2103" name="Metin kutusu 2102"/>
            <p:cNvSpPr txBox="1"/>
            <p:nvPr/>
          </p:nvSpPr>
          <p:spPr>
            <a:xfrm>
              <a:off x="2281588" y="978215"/>
              <a:ext cx="331417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800" b="1" dirty="0">
                  <a:solidFill>
                    <a:srgbClr val="E61F4F"/>
                  </a:solidFill>
                </a:rPr>
                <a:t>Uykunun Düşmanları</a:t>
              </a:r>
            </a:p>
          </p:txBody>
        </p:sp>
        <p:sp>
          <p:nvSpPr>
            <p:cNvPr id="78" name="Metin kutusu 77"/>
            <p:cNvSpPr txBox="1"/>
            <p:nvPr/>
          </p:nvSpPr>
          <p:spPr>
            <a:xfrm>
              <a:off x="6549661" y="977696"/>
              <a:ext cx="277313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800" b="1" dirty="0">
                  <a:solidFill>
                    <a:srgbClr val="11A74F"/>
                  </a:solidFill>
                </a:rPr>
                <a:t>Uykunun Dostları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3389840" y="1850732"/>
            <a:ext cx="4915238" cy="400110"/>
            <a:chOff x="3389840" y="1850732"/>
            <a:chExt cx="4915238" cy="40011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3389840" y="1850732"/>
              <a:ext cx="220592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Kahve ve demli çay</a:t>
              </a:r>
            </a:p>
          </p:txBody>
        </p:sp>
        <p:sp>
          <p:nvSpPr>
            <p:cNvPr id="84" name="Metin kutusu 83"/>
            <p:cNvSpPr txBox="1"/>
            <p:nvPr/>
          </p:nvSpPr>
          <p:spPr>
            <a:xfrm>
              <a:off x="6549661" y="1850732"/>
              <a:ext cx="175541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Karanlık ortam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2506521" y="2336389"/>
            <a:ext cx="7132384" cy="400110"/>
            <a:chOff x="2506521" y="2336389"/>
            <a:chExt cx="7132384" cy="400110"/>
          </a:xfrm>
        </p:grpSpPr>
        <p:sp>
          <p:nvSpPr>
            <p:cNvPr id="79" name="Metin kutusu 78"/>
            <p:cNvSpPr txBox="1"/>
            <p:nvPr/>
          </p:nvSpPr>
          <p:spPr>
            <a:xfrm>
              <a:off x="2506521" y="2336389"/>
              <a:ext cx="308924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Üzücü duygu ve düşünceler</a:t>
              </a:r>
            </a:p>
          </p:txBody>
        </p:sp>
        <p:sp>
          <p:nvSpPr>
            <p:cNvPr id="85" name="Metin kutusu 84"/>
            <p:cNvSpPr txBox="1"/>
            <p:nvPr/>
          </p:nvSpPr>
          <p:spPr>
            <a:xfrm>
              <a:off x="6549661" y="2336389"/>
              <a:ext cx="308924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 içinde hareketli olmak</a:t>
              </a:r>
            </a:p>
          </p:txBody>
        </p:sp>
      </p:grpSp>
      <p:grpSp>
        <p:nvGrpSpPr>
          <p:cNvPr id="2100" name="Grup 2099"/>
          <p:cNvGrpSpPr/>
          <p:nvPr/>
        </p:nvGrpSpPr>
        <p:grpSpPr>
          <a:xfrm>
            <a:off x="2546597" y="3799067"/>
            <a:ext cx="6685273" cy="707886"/>
            <a:chOff x="2546597" y="3799067"/>
            <a:chExt cx="6685273" cy="707886"/>
          </a:xfrm>
        </p:grpSpPr>
        <p:sp>
          <p:nvSpPr>
            <p:cNvPr id="80" name="Metin kutusu 79"/>
            <p:cNvSpPr txBox="1"/>
            <p:nvPr/>
          </p:nvSpPr>
          <p:spPr>
            <a:xfrm>
              <a:off x="2546597" y="3799067"/>
              <a:ext cx="304916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Bilgisayar başında geçirilen</a:t>
              </a:r>
            </a:p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uzun saatler</a:t>
              </a:r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6549661" y="3799067"/>
              <a:ext cx="268220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Uykudan önce ılık suyla</a:t>
              </a:r>
            </a:p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duş almak</a:t>
              </a:r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2592314" y="2823774"/>
            <a:ext cx="5868383" cy="400110"/>
            <a:chOff x="2592314" y="2823774"/>
            <a:chExt cx="5868383" cy="400110"/>
          </a:xfrm>
        </p:grpSpPr>
        <p:sp>
          <p:nvSpPr>
            <p:cNvPr id="83" name="Metin kutusu 82"/>
            <p:cNvSpPr txBox="1"/>
            <p:nvPr/>
          </p:nvSpPr>
          <p:spPr>
            <a:xfrm>
              <a:off x="2592314" y="2823774"/>
              <a:ext cx="300345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 öncesi yemek </a:t>
              </a:r>
              <a:r>
                <a:rPr lang="tr-TR" sz="20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yemek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" name="Metin kutusu 86"/>
            <p:cNvSpPr txBox="1"/>
            <p:nvPr/>
          </p:nvSpPr>
          <p:spPr>
            <a:xfrm>
              <a:off x="6549661" y="2823774"/>
              <a:ext cx="19110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Uygun bir yatak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3452999" y="3309849"/>
            <a:ext cx="4990450" cy="400110"/>
            <a:chOff x="3452999" y="3309849"/>
            <a:chExt cx="4990450" cy="400110"/>
          </a:xfrm>
        </p:grpSpPr>
        <p:sp>
          <p:nvSpPr>
            <p:cNvPr id="82" name="Metin kutusu 81"/>
            <p:cNvSpPr txBox="1"/>
            <p:nvPr/>
          </p:nvSpPr>
          <p:spPr>
            <a:xfrm>
              <a:off x="3452999" y="3309849"/>
              <a:ext cx="21427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Işık, ses ve gürültü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6549661" y="3309849"/>
              <a:ext cx="18937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Uygun bir yastık</a:t>
              </a:r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59352" y="758367"/>
            <a:ext cx="26722" cy="4320000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5729588" y="1989046"/>
            <a:ext cx="686250" cy="2079307"/>
            <a:chOff x="5729588" y="1989046"/>
            <a:chExt cx="686250" cy="2079307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1989046"/>
              <a:ext cx="686250" cy="135000"/>
            </a:xfrm>
            <a:prstGeom prst="rect">
              <a:avLst/>
            </a:prstGeom>
          </p:spPr>
        </p:pic>
        <p:pic>
          <p:nvPicPr>
            <p:cNvPr id="92" name="Resim 9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2468944"/>
              <a:ext cx="686250" cy="135000"/>
            </a:xfrm>
            <a:prstGeom prst="rect">
              <a:avLst/>
            </a:prstGeom>
          </p:spPr>
        </p:pic>
        <p:pic>
          <p:nvPicPr>
            <p:cNvPr id="93" name="Resim 9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2955086"/>
              <a:ext cx="686250" cy="135000"/>
            </a:xfrm>
            <a:prstGeom prst="rect">
              <a:avLst/>
            </a:prstGeom>
          </p:spPr>
        </p:pic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3447211"/>
              <a:ext cx="686250" cy="135000"/>
            </a:xfrm>
            <a:prstGeom prst="rect">
              <a:avLst/>
            </a:prstGeom>
          </p:spPr>
        </p:pic>
        <p:pic>
          <p:nvPicPr>
            <p:cNvPr id="95" name="Resim 9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29588" y="3933353"/>
              <a:ext cx="686250" cy="135000"/>
            </a:xfrm>
            <a:prstGeom prst="rect">
              <a:avLst/>
            </a:prstGeom>
          </p:spPr>
        </p:pic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05750" y="481159"/>
            <a:ext cx="2486250" cy="1541250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" y="492409"/>
            <a:ext cx="1901250" cy="1518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725064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61374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Etkinlik: </a:t>
            </a:r>
            <a:r>
              <a:rPr lang="tr-TR" sz="4800" b="1" dirty="0">
                <a:solidFill>
                  <a:srgbClr val="FAB529"/>
                </a:solidFill>
              </a:rPr>
              <a:t>Uykunu Test Et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1401192"/>
            <a:ext cx="62083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soruları cevaplayarak uyku kaliteni görebilirsin...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825500" y="2031057"/>
            <a:ext cx="5146794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10 saatten az uyuyor musun?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Uyuduğun odada çiçek var mı?</a:t>
            </a:r>
          </a:p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Uyuduğun odada teknolojik alet var mı?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Odanda uyurken ışık açık oluyor mu?</a:t>
            </a:r>
          </a:p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Televizyon karşısında uyuduğun oluyor mu?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Uykudan önce bir şeyler yiyor musun?</a:t>
            </a:r>
          </a:p>
          <a:p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Çok çay içiyor musun?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Elinde tablet ve telefonla uykuya daldığın oluyor mu?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642877" y="2124701"/>
            <a:ext cx="190389" cy="2102447"/>
            <a:chOff x="642877" y="2124701"/>
            <a:chExt cx="190389" cy="2102447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652291" y="2124701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Oval 6"/>
            <p:cNvSpPr>
              <a:spLocks noChangeArrowheads="1"/>
            </p:cNvSpPr>
            <p:nvPr/>
          </p:nvSpPr>
          <p:spPr bwMode="auto">
            <a:xfrm>
              <a:off x="650643" y="2409461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" name="Oval 152"/>
            <p:cNvSpPr>
              <a:spLocks noChangeArrowheads="1"/>
            </p:cNvSpPr>
            <p:nvPr/>
          </p:nvSpPr>
          <p:spPr bwMode="auto">
            <a:xfrm>
              <a:off x="644525" y="2694221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" name="Oval 6"/>
            <p:cNvSpPr>
              <a:spLocks noChangeArrowheads="1"/>
            </p:cNvSpPr>
            <p:nvPr/>
          </p:nvSpPr>
          <p:spPr bwMode="auto">
            <a:xfrm>
              <a:off x="642877" y="2962203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" name="Oval 154"/>
            <p:cNvSpPr>
              <a:spLocks noChangeArrowheads="1"/>
            </p:cNvSpPr>
            <p:nvPr/>
          </p:nvSpPr>
          <p:spPr bwMode="auto">
            <a:xfrm>
              <a:off x="652291" y="3226585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" name="Oval 6"/>
            <p:cNvSpPr>
              <a:spLocks noChangeArrowheads="1"/>
            </p:cNvSpPr>
            <p:nvPr/>
          </p:nvSpPr>
          <p:spPr bwMode="auto">
            <a:xfrm>
              <a:off x="650643" y="3511345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" name="Oval 156"/>
            <p:cNvSpPr>
              <a:spLocks noChangeArrowheads="1"/>
            </p:cNvSpPr>
            <p:nvPr/>
          </p:nvSpPr>
          <p:spPr bwMode="auto">
            <a:xfrm>
              <a:off x="644525" y="3787716"/>
              <a:ext cx="180975" cy="171450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" name="Oval 6"/>
            <p:cNvSpPr>
              <a:spLocks noChangeArrowheads="1"/>
            </p:cNvSpPr>
            <p:nvPr/>
          </p:nvSpPr>
          <p:spPr bwMode="auto">
            <a:xfrm>
              <a:off x="642877" y="4055698"/>
              <a:ext cx="180975" cy="171450"/>
            </a:xfrm>
            <a:prstGeom prst="ellipse">
              <a:avLst/>
            </a:prstGeom>
            <a:noFill/>
            <a:ln w="31750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8161911" y="1159918"/>
            <a:ext cx="2870700" cy="3828550"/>
            <a:chOff x="8161911" y="1159918"/>
            <a:chExt cx="2870700" cy="3828550"/>
          </a:xfrm>
        </p:grpSpPr>
        <p:sp>
          <p:nvSpPr>
            <p:cNvPr id="2092" name="Freeform 10"/>
            <p:cNvSpPr>
              <a:spLocks/>
            </p:cNvSpPr>
            <p:nvPr/>
          </p:nvSpPr>
          <p:spPr bwMode="auto">
            <a:xfrm>
              <a:off x="8161911" y="1159918"/>
              <a:ext cx="2870700" cy="3828550"/>
            </a:xfrm>
            <a:custGeom>
              <a:avLst/>
              <a:gdLst>
                <a:gd name="T0" fmla="*/ 802 w 850"/>
                <a:gd name="T1" fmla="*/ 1134 h 1134"/>
                <a:gd name="T2" fmla="*/ 48 w 850"/>
                <a:gd name="T3" fmla="*/ 1134 h 1134"/>
                <a:gd name="T4" fmla="*/ 0 w 850"/>
                <a:gd name="T5" fmla="*/ 1086 h 1134"/>
                <a:gd name="T6" fmla="*/ 0 w 850"/>
                <a:gd name="T7" fmla="*/ 48 h 1134"/>
                <a:gd name="T8" fmla="*/ 48 w 850"/>
                <a:gd name="T9" fmla="*/ 0 h 1134"/>
                <a:gd name="T10" fmla="*/ 802 w 850"/>
                <a:gd name="T11" fmla="*/ 0 h 1134"/>
                <a:gd name="T12" fmla="*/ 850 w 850"/>
                <a:gd name="T13" fmla="*/ 48 h 1134"/>
                <a:gd name="T14" fmla="*/ 850 w 850"/>
                <a:gd name="T15" fmla="*/ 1086 h 1134"/>
                <a:gd name="T16" fmla="*/ 802 w 850"/>
                <a:gd name="T17" fmla="*/ 1134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0" h="1134">
                  <a:moveTo>
                    <a:pt x="802" y="1134"/>
                  </a:moveTo>
                  <a:cubicBezTo>
                    <a:pt x="48" y="1134"/>
                    <a:pt x="48" y="1134"/>
                    <a:pt x="48" y="1134"/>
                  </a:cubicBezTo>
                  <a:cubicBezTo>
                    <a:pt x="21" y="1134"/>
                    <a:pt x="0" y="1113"/>
                    <a:pt x="0" y="108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29" y="0"/>
                    <a:pt x="850" y="22"/>
                    <a:pt x="850" y="48"/>
                  </a:cubicBezTo>
                  <a:cubicBezTo>
                    <a:pt x="850" y="1086"/>
                    <a:pt x="850" y="1086"/>
                    <a:pt x="850" y="1086"/>
                  </a:cubicBezTo>
                  <a:cubicBezTo>
                    <a:pt x="850" y="1113"/>
                    <a:pt x="829" y="1134"/>
                    <a:pt x="802" y="1134"/>
                  </a:cubicBezTo>
                  <a:close/>
                </a:path>
              </a:pathLst>
            </a:custGeom>
            <a:noFill/>
            <a:ln w="60325" cap="flat">
              <a:solidFill>
                <a:srgbClr val="FAB5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Dikdörtgen 2092"/>
            <p:cNvSpPr/>
            <p:nvPr/>
          </p:nvSpPr>
          <p:spPr>
            <a:xfrm>
              <a:off x="8814835" y="1399322"/>
              <a:ext cx="1564852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3600" b="1" dirty="0">
                  <a:solidFill>
                    <a:srgbClr val="231F20"/>
                  </a:solidFill>
                </a:rPr>
                <a:t>SONUÇ</a:t>
              </a:r>
              <a:endParaRPr lang="tr-TR" sz="3600" dirty="0"/>
            </a:p>
          </p:txBody>
        </p:sp>
        <p:sp>
          <p:nvSpPr>
            <p:cNvPr id="159" name="Dikdörtgen 158"/>
            <p:cNvSpPr/>
            <p:nvPr/>
          </p:nvSpPr>
          <p:spPr>
            <a:xfrm>
              <a:off x="8451787" y="2257411"/>
              <a:ext cx="2290947" cy="230832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Sorulara ne kadar çok</a:t>
              </a:r>
            </a:p>
            <a:p>
              <a:pPr algn="ctr"/>
              <a:r>
                <a:rPr lang="tr-TR" b="1" dirty="0">
                  <a:solidFill>
                    <a:srgbClr val="E61F4F"/>
                  </a:solidFill>
                </a:rPr>
                <a:t>Evet</a:t>
              </a:r>
              <a:r>
                <a:rPr lang="tr-TR" dirty="0">
                  <a:solidFill>
                    <a:srgbClr val="231F20"/>
                  </a:solidFill>
                </a:rPr>
                <a:t> cevabı verdiysen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uykun o kadar kötü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demektir.</a:t>
              </a:r>
            </a:p>
            <a:p>
              <a:pPr algn="ctr"/>
              <a:endParaRPr lang="tr-TR" dirty="0">
                <a:solidFill>
                  <a:srgbClr val="231F20"/>
                </a:solidFill>
              </a:endParaRP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Hemen uykunu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düzenlemek için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harekete geçmelisin.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915122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25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25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25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250"/>
                                        <p:tgtEl>
                                          <p:spTgt spid="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250"/>
                                        <p:tgtEl>
                                          <p:spTgt spid="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Resim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66800" y="-11633"/>
            <a:ext cx="10058400" cy="6649720"/>
          </a:xfrm>
          <a:prstGeom prst="rect">
            <a:avLst/>
          </a:prstGeom>
        </p:spPr>
      </p:pic>
      <p:sp>
        <p:nvSpPr>
          <p:cNvPr id="2085" name="Dikdörtgen 2084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9875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1: </a:t>
            </a:r>
            <a:r>
              <a:rPr lang="tr-TR" sz="4800" b="1" dirty="0">
                <a:solidFill>
                  <a:srgbClr val="EE742F"/>
                </a:solidFill>
              </a:rPr>
              <a:t>Sağlıklı Beslen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446321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Yetersiz veya dengesiz beslenmek sağlığı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etkiler.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2241694"/>
            <a:ext cx="303051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Yetersiz Beslenme</a:t>
            </a:r>
          </a:p>
          <a:p>
            <a:r>
              <a:rPr lang="tr-TR" dirty="0"/>
              <a:t>Vücudun ihtiyaç duyduğundan</a:t>
            </a:r>
          </a:p>
          <a:p>
            <a:r>
              <a:rPr lang="tr-TR" dirty="0"/>
              <a:t>daha az gıda tüketilmesi.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391263"/>
            <a:ext cx="386599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b="1" dirty="0">
                <a:solidFill>
                  <a:srgbClr val="11A74F"/>
                </a:solidFill>
              </a:rPr>
              <a:t>Dengesiz Beslenme</a:t>
            </a:r>
          </a:p>
          <a:p>
            <a:r>
              <a:rPr lang="tr-TR" dirty="0"/>
              <a:t>Bazı yiyeceklerin gereğinden fazla,</a:t>
            </a:r>
          </a:p>
          <a:p>
            <a:r>
              <a:rPr lang="tr-TR" dirty="0"/>
              <a:t>bazılarınınsa gereğinden az tüketilmesi.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244633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3586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54594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090542" y="0"/>
            <a:ext cx="7104633" cy="6858000"/>
          </a:xfrm>
          <a:prstGeom prst="rect">
            <a:avLst/>
          </a:prstGeom>
        </p:spPr>
      </p:pic>
      <p:sp>
        <p:nvSpPr>
          <p:cNvPr id="85" name="Dikdörtgen 84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8056821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6: </a:t>
            </a:r>
            <a:r>
              <a:rPr lang="tr-TR" sz="4800" b="1" dirty="0">
                <a:solidFill>
                  <a:srgbClr val="EE742F"/>
                </a:solidFill>
              </a:rPr>
              <a:t>Giyiminize Kuşamınıza</a:t>
            </a:r>
          </a:p>
          <a:p>
            <a:r>
              <a:rPr lang="tr-TR" sz="4800" b="1" dirty="0">
                <a:solidFill>
                  <a:srgbClr val="EE742F"/>
                </a:solidFill>
              </a:rPr>
              <a:t>Dikkat Edin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2221081"/>
            <a:ext cx="51968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Giysilerimiz hava, toz, ısı, ışık gibi dış etkenlerin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vücudumuza zarar vermesini engeller.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068177"/>
            <a:ext cx="38193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Giyinmenin temel amacı vücudu bu dış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etmenlerden korumaktır. </a:t>
            </a:r>
          </a:p>
        </p:txBody>
      </p:sp>
      <p:sp>
        <p:nvSpPr>
          <p:cNvPr id="79" name="Metin kutusu 78"/>
          <p:cNvSpPr txBox="1"/>
          <p:nvPr/>
        </p:nvSpPr>
        <p:spPr>
          <a:xfrm>
            <a:off x="944915" y="3869569"/>
            <a:ext cx="45030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Kıyafet seçerken bu amaç göz ardı edilmemeli,</a:t>
            </a:r>
          </a:p>
          <a:p>
            <a:r>
              <a:rPr lang="tr-TR" b="1" dirty="0">
                <a:solidFill>
                  <a:srgbClr val="11A74F"/>
                </a:solidFill>
              </a:rPr>
              <a:t>şıklıktan önce sağlık gözetilmelidir.</a:t>
            </a:r>
            <a:endParaRPr lang="tr-TR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25108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Line 5"/>
          <p:cNvSpPr>
            <a:spLocks noChangeShapeType="1"/>
          </p:cNvSpPr>
          <p:nvPr/>
        </p:nvSpPr>
        <p:spPr bwMode="auto">
          <a:xfrm>
            <a:off x="753646" y="405550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620626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79" grpId="0"/>
      <p:bldP spid="5" grpId="0" animBg="1"/>
      <p:bldP spid="87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895698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547133" y="568325"/>
            <a:ext cx="90977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FAB529"/>
                </a:solidFill>
              </a:rPr>
              <a:t>Giydiklerinizde Bunlara Dikkat Edin</a:t>
            </a:r>
          </a:p>
        </p:txBody>
      </p:sp>
      <p:sp>
        <p:nvSpPr>
          <p:cNvPr id="96" name="Metin kutusu 95"/>
          <p:cNvSpPr txBox="1"/>
          <p:nvPr/>
        </p:nvSpPr>
        <p:spPr>
          <a:xfrm>
            <a:off x="1547134" y="1969409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Sadece zevkinize ve görünüşünüze göre değil, çevre ve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iklim şartlarına uygun kıyafetler seçin!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7" name="Metin kutusu 76"/>
          <p:cNvSpPr txBox="1"/>
          <p:nvPr/>
        </p:nvSpPr>
        <p:spPr>
          <a:xfrm>
            <a:off x="1543050" y="3050023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aylarında koyu renkler giyinmeyin, güneş ışığını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yansıtan açık renkli kıyafetleri tercih edin!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8" name="Metin kutusu 77"/>
          <p:cNvSpPr txBox="1"/>
          <p:nvPr/>
        </p:nvSpPr>
        <p:spPr>
          <a:xfrm>
            <a:off x="1543049" y="4319794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Sıcak havalarda teri  emebilen kumaşlardan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yapılmış giyecekler kullanın!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2830050"/>
            <a:ext cx="348750" cy="135000"/>
          </a:xfrm>
          <a:prstGeom prst="rect">
            <a:avLst/>
          </a:prstGeom>
        </p:spPr>
      </p:pic>
      <p:pic>
        <p:nvPicPr>
          <p:cNvPr id="80" name="Resim 7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4038014"/>
            <a:ext cx="348750" cy="135000"/>
          </a:xfrm>
          <a:prstGeom prst="rect">
            <a:avLst/>
          </a:prstGeom>
        </p:spPr>
      </p:pic>
      <p:grpSp>
        <p:nvGrpSpPr>
          <p:cNvPr id="2104" name="Grup 2103"/>
          <p:cNvGrpSpPr/>
          <p:nvPr/>
        </p:nvGrpSpPr>
        <p:grpSpPr>
          <a:xfrm>
            <a:off x="345394" y="920947"/>
            <a:ext cx="11389381" cy="3883092"/>
            <a:chOff x="345394" y="920947"/>
            <a:chExt cx="11389381" cy="3883092"/>
          </a:xfrm>
        </p:grpSpPr>
        <p:grpSp>
          <p:nvGrpSpPr>
            <p:cNvPr id="2101" name="Grup 2100"/>
            <p:cNvGrpSpPr/>
            <p:nvPr/>
          </p:nvGrpSpPr>
          <p:grpSpPr>
            <a:xfrm>
              <a:off x="10848582" y="920947"/>
              <a:ext cx="886193" cy="1017196"/>
              <a:chOff x="9783763" y="-20637"/>
              <a:chExt cx="1460500" cy="1676400"/>
            </a:xfrm>
          </p:grpSpPr>
          <p:sp>
            <p:nvSpPr>
              <p:cNvPr id="2085" name="Freeform 5"/>
              <p:cNvSpPr>
                <a:spLocks/>
              </p:cNvSpPr>
              <p:nvPr/>
            </p:nvSpPr>
            <p:spPr bwMode="auto">
              <a:xfrm>
                <a:off x="9783763" y="-20637"/>
                <a:ext cx="1460500" cy="1187450"/>
              </a:xfrm>
              <a:custGeom>
                <a:avLst/>
                <a:gdLst>
                  <a:gd name="T0" fmla="*/ 314 w 389"/>
                  <a:gd name="T1" fmla="*/ 305 h 316"/>
                  <a:gd name="T2" fmla="*/ 381 w 389"/>
                  <a:gd name="T3" fmla="*/ 278 h 316"/>
                  <a:gd name="T4" fmla="*/ 375 w 389"/>
                  <a:gd name="T5" fmla="*/ 226 h 316"/>
                  <a:gd name="T6" fmla="*/ 361 w 389"/>
                  <a:gd name="T7" fmla="*/ 215 h 316"/>
                  <a:gd name="T8" fmla="*/ 324 w 389"/>
                  <a:gd name="T9" fmla="*/ 118 h 316"/>
                  <a:gd name="T10" fmla="*/ 321 w 389"/>
                  <a:gd name="T11" fmla="*/ 117 h 316"/>
                  <a:gd name="T12" fmla="*/ 310 w 389"/>
                  <a:gd name="T13" fmla="*/ 114 h 316"/>
                  <a:gd name="T14" fmla="*/ 240 w 389"/>
                  <a:gd name="T15" fmla="*/ 19 h 316"/>
                  <a:gd name="T16" fmla="*/ 116 w 389"/>
                  <a:gd name="T17" fmla="*/ 38 h 316"/>
                  <a:gd name="T18" fmla="*/ 101 w 389"/>
                  <a:gd name="T19" fmla="*/ 55 h 316"/>
                  <a:gd name="T20" fmla="*/ 16 w 389"/>
                  <a:gd name="T21" fmla="*/ 96 h 316"/>
                  <a:gd name="T22" fmla="*/ 54 w 389"/>
                  <a:gd name="T23" fmla="*/ 192 h 316"/>
                  <a:gd name="T24" fmla="*/ 114 w 389"/>
                  <a:gd name="T25" fmla="*/ 218 h 316"/>
                  <a:gd name="T26" fmla="*/ 133 w 389"/>
                  <a:gd name="T27" fmla="*/ 210 h 316"/>
                  <a:gd name="T28" fmla="*/ 125 w 389"/>
                  <a:gd name="T29" fmla="*/ 191 h 316"/>
                  <a:gd name="T30" fmla="*/ 65 w 389"/>
                  <a:gd name="T31" fmla="*/ 165 h 316"/>
                  <a:gd name="T32" fmla="*/ 43 w 389"/>
                  <a:gd name="T33" fmla="*/ 108 h 316"/>
                  <a:gd name="T34" fmla="*/ 101 w 389"/>
                  <a:gd name="T35" fmla="*/ 85 h 316"/>
                  <a:gd name="T36" fmla="*/ 119 w 389"/>
                  <a:gd name="T37" fmla="*/ 79 h 316"/>
                  <a:gd name="T38" fmla="*/ 228 w 389"/>
                  <a:gd name="T39" fmla="*/ 45 h 316"/>
                  <a:gd name="T40" fmla="*/ 281 w 389"/>
                  <a:gd name="T41" fmla="*/ 124 h 316"/>
                  <a:gd name="T42" fmla="*/ 281 w 389"/>
                  <a:gd name="T43" fmla="*/ 125 h 316"/>
                  <a:gd name="T44" fmla="*/ 295 w 389"/>
                  <a:gd name="T45" fmla="*/ 142 h 316"/>
                  <a:gd name="T46" fmla="*/ 312 w 389"/>
                  <a:gd name="T47" fmla="*/ 145 h 316"/>
                  <a:gd name="T48" fmla="*/ 335 w 389"/>
                  <a:gd name="T49" fmla="*/ 203 h 316"/>
                  <a:gd name="T50" fmla="*/ 333 w 389"/>
                  <a:gd name="T51" fmla="*/ 207 h 316"/>
                  <a:gd name="T52" fmla="*/ 329 w 389"/>
                  <a:gd name="T53" fmla="*/ 214 h 316"/>
                  <a:gd name="T54" fmla="*/ 328 w 389"/>
                  <a:gd name="T55" fmla="*/ 215 h 316"/>
                  <a:gd name="T56" fmla="*/ 338 w 389"/>
                  <a:gd name="T57" fmla="*/ 237 h 316"/>
                  <a:gd name="T58" fmla="*/ 343 w 389"/>
                  <a:gd name="T59" fmla="*/ 238 h 316"/>
                  <a:gd name="T60" fmla="*/ 355 w 389"/>
                  <a:gd name="T61" fmla="*/ 267 h 316"/>
                  <a:gd name="T62" fmla="*/ 326 w 389"/>
                  <a:gd name="T63" fmla="*/ 278 h 316"/>
                  <a:gd name="T64" fmla="*/ 266 w 389"/>
                  <a:gd name="T65" fmla="*/ 252 h 316"/>
                  <a:gd name="T66" fmla="*/ 247 w 389"/>
                  <a:gd name="T67" fmla="*/ 260 h 316"/>
                  <a:gd name="T68" fmla="*/ 254 w 389"/>
                  <a:gd name="T69" fmla="*/ 279 h 316"/>
                  <a:gd name="T70" fmla="*/ 314 w 389"/>
                  <a:gd name="T71" fmla="*/ 30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9" h="316">
                    <a:moveTo>
                      <a:pt x="314" y="305"/>
                    </a:moveTo>
                    <a:cubicBezTo>
                      <a:pt x="340" y="316"/>
                      <a:pt x="370" y="304"/>
                      <a:pt x="381" y="278"/>
                    </a:cubicBezTo>
                    <a:cubicBezTo>
                      <a:pt x="389" y="261"/>
                      <a:pt x="386" y="241"/>
                      <a:pt x="375" y="226"/>
                    </a:cubicBezTo>
                    <a:cubicBezTo>
                      <a:pt x="370" y="220"/>
                      <a:pt x="361" y="215"/>
                      <a:pt x="361" y="215"/>
                    </a:cubicBezTo>
                    <a:cubicBezTo>
                      <a:pt x="378" y="177"/>
                      <a:pt x="361" y="134"/>
                      <a:pt x="324" y="118"/>
                    </a:cubicBezTo>
                    <a:cubicBezTo>
                      <a:pt x="323" y="118"/>
                      <a:pt x="322" y="118"/>
                      <a:pt x="321" y="117"/>
                    </a:cubicBezTo>
                    <a:cubicBezTo>
                      <a:pt x="313" y="114"/>
                      <a:pt x="310" y="114"/>
                      <a:pt x="310" y="114"/>
                    </a:cubicBezTo>
                    <a:cubicBezTo>
                      <a:pt x="306" y="73"/>
                      <a:pt x="279" y="36"/>
                      <a:pt x="240" y="19"/>
                    </a:cubicBezTo>
                    <a:cubicBezTo>
                      <a:pt x="197" y="0"/>
                      <a:pt x="149" y="9"/>
                      <a:pt x="116" y="38"/>
                    </a:cubicBezTo>
                    <a:cubicBezTo>
                      <a:pt x="108" y="46"/>
                      <a:pt x="101" y="55"/>
                      <a:pt x="101" y="55"/>
                    </a:cubicBezTo>
                    <a:cubicBezTo>
                      <a:pt x="67" y="46"/>
                      <a:pt x="30" y="63"/>
                      <a:pt x="16" y="96"/>
                    </a:cubicBezTo>
                    <a:cubicBezTo>
                      <a:pt x="0" y="133"/>
                      <a:pt x="17" y="176"/>
                      <a:pt x="54" y="192"/>
                    </a:cubicBezTo>
                    <a:cubicBezTo>
                      <a:pt x="114" y="218"/>
                      <a:pt x="114" y="218"/>
                      <a:pt x="114" y="218"/>
                    </a:cubicBezTo>
                    <a:cubicBezTo>
                      <a:pt x="121" y="221"/>
                      <a:pt x="130" y="218"/>
                      <a:pt x="133" y="210"/>
                    </a:cubicBezTo>
                    <a:cubicBezTo>
                      <a:pt x="136" y="203"/>
                      <a:pt x="133" y="195"/>
                      <a:pt x="125" y="191"/>
                    </a:cubicBezTo>
                    <a:cubicBezTo>
                      <a:pt x="65" y="165"/>
                      <a:pt x="65" y="165"/>
                      <a:pt x="65" y="165"/>
                    </a:cubicBezTo>
                    <a:cubicBezTo>
                      <a:pt x="43" y="156"/>
                      <a:pt x="33" y="130"/>
                      <a:pt x="43" y="108"/>
                    </a:cubicBezTo>
                    <a:cubicBezTo>
                      <a:pt x="52" y="86"/>
                      <a:pt x="78" y="75"/>
                      <a:pt x="101" y="85"/>
                    </a:cubicBezTo>
                    <a:cubicBezTo>
                      <a:pt x="108" y="88"/>
                      <a:pt x="116" y="86"/>
                      <a:pt x="119" y="79"/>
                    </a:cubicBezTo>
                    <a:cubicBezTo>
                      <a:pt x="142" y="43"/>
                      <a:pt x="188" y="28"/>
                      <a:pt x="228" y="45"/>
                    </a:cubicBezTo>
                    <a:cubicBezTo>
                      <a:pt x="260" y="59"/>
                      <a:pt x="281" y="90"/>
                      <a:pt x="281" y="124"/>
                    </a:cubicBezTo>
                    <a:cubicBezTo>
                      <a:pt x="281" y="125"/>
                      <a:pt x="281" y="125"/>
                      <a:pt x="281" y="125"/>
                    </a:cubicBezTo>
                    <a:cubicBezTo>
                      <a:pt x="280" y="134"/>
                      <a:pt x="287" y="141"/>
                      <a:pt x="295" y="142"/>
                    </a:cubicBezTo>
                    <a:cubicBezTo>
                      <a:pt x="301" y="142"/>
                      <a:pt x="307" y="143"/>
                      <a:pt x="312" y="145"/>
                    </a:cubicBezTo>
                    <a:cubicBezTo>
                      <a:pt x="334" y="155"/>
                      <a:pt x="344" y="181"/>
                      <a:pt x="335" y="203"/>
                    </a:cubicBezTo>
                    <a:cubicBezTo>
                      <a:pt x="334" y="204"/>
                      <a:pt x="334" y="206"/>
                      <a:pt x="333" y="207"/>
                    </a:cubicBezTo>
                    <a:cubicBezTo>
                      <a:pt x="332" y="209"/>
                      <a:pt x="331" y="210"/>
                      <a:pt x="329" y="214"/>
                    </a:cubicBezTo>
                    <a:cubicBezTo>
                      <a:pt x="328" y="214"/>
                      <a:pt x="328" y="214"/>
                      <a:pt x="328" y="215"/>
                    </a:cubicBezTo>
                    <a:cubicBezTo>
                      <a:pt x="323" y="224"/>
                      <a:pt x="328" y="235"/>
                      <a:pt x="338" y="237"/>
                    </a:cubicBezTo>
                    <a:cubicBezTo>
                      <a:pt x="340" y="237"/>
                      <a:pt x="342" y="237"/>
                      <a:pt x="343" y="238"/>
                    </a:cubicBezTo>
                    <a:cubicBezTo>
                      <a:pt x="354" y="243"/>
                      <a:pt x="360" y="256"/>
                      <a:pt x="355" y="267"/>
                    </a:cubicBezTo>
                    <a:cubicBezTo>
                      <a:pt x="350" y="278"/>
                      <a:pt x="337" y="283"/>
                      <a:pt x="326" y="278"/>
                    </a:cubicBezTo>
                    <a:cubicBezTo>
                      <a:pt x="266" y="252"/>
                      <a:pt x="266" y="252"/>
                      <a:pt x="266" y="252"/>
                    </a:cubicBezTo>
                    <a:cubicBezTo>
                      <a:pt x="258" y="249"/>
                      <a:pt x="250" y="252"/>
                      <a:pt x="247" y="260"/>
                    </a:cubicBezTo>
                    <a:cubicBezTo>
                      <a:pt x="243" y="267"/>
                      <a:pt x="247" y="276"/>
                      <a:pt x="254" y="279"/>
                    </a:cubicBezTo>
                    <a:lnTo>
                      <a:pt x="314" y="305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6" name="Freeform 6"/>
              <p:cNvSpPr>
                <a:spLocks/>
              </p:cNvSpPr>
              <p:nvPr/>
            </p:nvSpPr>
            <p:spPr bwMode="auto">
              <a:xfrm>
                <a:off x="9979025" y="738188"/>
                <a:ext cx="668338" cy="357187"/>
              </a:xfrm>
              <a:custGeom>
                <a:avLst/>
                <a:gdLst>
                  <a:gd name="T0" fmla="*/ 111 w 178"/>
                  <a:gd name="T1" fmla="*/ 85 h 95"/>
                  <a:gd name="T2" fmla="*/ 169 w 178"/>
                  <a:gd name="T3" fmla="*/ 62 h 95"/>
                  <a:gd name="T4" fmla="*/ 146 w 178"/>
                  <a:gd name="T5" fmla="*/ 5 h 95"/>
                  <a:gd name="T6" fmla="*/ 113 w 178"/>
                  <a:gd name="T7" fmla="*/ 4 h 95"/>
                  <a:gd name="T8" fmla="*/ 104 w 178"/>
                  <a:gd name="T9" fmla="*/ 23 h 95"/>
                  <a:gd name="T10" fmla="*/ 123 w 178"/>
                  <a:gd name="T11" fmla="*/ 31 h 95"/>
                  <a:gd name="T12" fmla="*/ 135 w 178"/>
                  <a:gd name="T13" fmla="*/ 32 h 95"/>
                  <a:gd name="T14" fmla="*/ 142 w 178"/>
                  <a:gd name="T15" fmla="*/ 51 h 95"/>
                  <a:gd name="T16" fmla="*/ 123 w 178"/>
                  <a:gd name="T17" fmla="*/ 58 h 95"/>
                  <a:gd name="T18" fmla="*/ 23 w 178"/>
                  <a:gd name="T19" fmla="*/ 15 h 95"/>
                  <a:gd name="T20" fmla="*/ 4 w 178"/>
                  <a:gd name="T21" fmla="*/ 23 h 95"/>
                  <a:gd name="T22" fmla="*/ 11 w 178"/>
                  <a:gd name="T23" fmla="*/ 42 h 95"/>
                  <a:gd name="T24" fmla="*/ 111 w 178"/>
                  <a:gd name="T25" fmla="*/ 8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8" h="95">
                    <a:moveTo>
                      <a:pt x="111" y="85"/>
                    </a:moveTo>
                    <a:cubicBezTo>
                      <a:pt x="134" y="95"/>
                      <a:pt x="159" y="85"/>
                      <a:pt x="169" y="62"/>
                    </a:cubicBezTo>
                    <a:cubicBezTo>
                      <a:pt x="178" y="40"/>
                      <a:pt x="168" y="15"/>
                      <a:pt x="146" y="5"/>
                    </a:cubicBezTo>
                    <a:cubicBezTo>
                      <a:pt x="135" y="0"/>
                      <a:pt x="123" y="0"/>
                      <a:pt x="113" y="4"/>
                    </a:cubicBezTo>
                    <a:cubicBezTo>
                      <a:pt x="105" y="7"/>
                      <a:pt x="102" y="16"/>
                      <a:pt x="104" y="23"/>
                    </a:cubicBezTo>
                    <a:cubicBezTo>
                      <a:pt x="107" y="31"/>
                      <a:pt x="116" y="34"/>
                      <a:pt x="123" y="31"/>
                    </a:cubicBezTo>
                    <a:cubicBezTo>
                      <a:pt x="127" y="30"/>
                      <a:pt x="131" y="30"/>
                      <a:pt x="135" y="32"/>
                    </a:cubicBezTo>
                    <a:cubicBezTo>
                      <a:pt x="142" y="35"/>
                      <a:pt x="145" y="43"/>
                      <a:pt x="142" y="51"/>
                    </a:cubicBezTo>
                    <a:cubicBezTo>
                      <a:pt x="139" y="58"/>
                      <a:pt x="130" y="62"/>
                      <a:pt x="123" y="58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5" y="12"/>
                      <a:pt x="7" y="15"/>
                      <a:pt x="4" y="23"/>
                    </a:cubicBezTo>
                    <a:cubicBezTo>
                      <a:pt x="0" y="30"/>
                      <a:pt x="4" y="38"/>
                      <a:pt x="11" y="42"/>
                    </a:cubicBezTo>
                    <a:lnTo>
                      <a:pt x="111" y="85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8" name="Freeform 7"/>
              <p:cNvSpPr>
                <a:spLocks/>
              </p:cNvSpPr>
              <p:nvPr/>
            </p:nvSpPr>
            <p:spPr bwMode="auto">
              <a:xfrm>
                <a:off x="9791700" y="877888"/>
                <a:ext cx="971550" cy="777875"/>
              </a:xfrm>
              <a:custGeom>
                <a:avLst/>
                <a:gdLst>
                  <a:gd name="T0" fmla="*/ 204 w 259"/>
                  <a:gd name="T1" fmla="*/ 114 h 207"/>
                  <a:gd name="T2" fmla="*/ 219 w 259"/>
                  <a:gd name="T3" fmla="*/ 153 h 207"/>
                  <a:gd name="T4" fmla="*/ 181 w 259"/>
                  <a:gd name="T5" fmla="*/ 168 h 207"/>
                  <a:gd name="T6" fmla="*/ 166 w 259"/>
                  <a:gd name="T7" fmla="*/ 129 h 207"/>
                  <a:gd name="T8" fmla="*/ 158 w 259"/>
                  <a:gd name="T9" fmla="*/ 110 h 207"/>
                  <a:gd name="T10" fmla="*/ 139 w 259"/>
                  <a:gd name="T11" fmla="*/ 118 h 207"/>
                  <a:gd name="T12" fmla="*/ 169 w 259"/>
                  <a:gd name="T13" fmla="*/ 194 h 207"/>
                  <a:gd name="T14" fmla="*/ 246 w 259"/>
                  <a:gd name="T15" fmla="*/ 164 h 207"/>
                  <a:gd name="T16" fmla="*/ 216 w 259"/>
                  <a:gd name="T17" fmla="*/ 88 h 207"/>
                  <a:gd name="T18" fmla="*/ 22 w 259"/>
                  <a:gd name="T19" fmla="*/ 4 h 207"/>
                  <a:gd name="T20" fmla="*/ 3 w 259"/>
                  <a:gd name="T21" fmla="*/ 11 h 207"/>
                  <a:gd name="T22" fmla="*/ 10 w 259"/>
                  <a:gd name="T23" fmla="*/ 30 h 207"/>
                  <a:gd name="T24" fmla="*/ 204 w 259"/>
                  <a:gd name="T25" fmla="*/ 11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9" h="207">
                    <a:moveTo>
                      <a:pt x="204" y="114"/>
                    </a:moveTo>
                    <a:cubicBezTo>
                      <a:pt x="219" y="121"/>
                      <a:pt x="226" y="138"/>
                      <a:pt x="219" y="153"/>
                    </a:cubicBezTo>
                    <a:cubicBezTo>
                      <a:pt x="213" y="167"/>
                      <a:pt x="196" y="174"/>
                      <a:pt x="181" y="168"/>
                    </a:cubicBezTo>
                    <a:cubicBezTo>
                      <a:pt x="166" y="161"/>
                      <a:pt x="159" y="144"/>
                      <a:pt x="166" y="129"/>
                    </a:cubicBezTo>
                    <a:cubicBezTo>
                      <a:pt x="169" y="122"/>
                      <a:pt x="166" y="113"/>
                      <a:pt x="158" y="110"/>
                    </a:cubicBezTo>
                    <a:cubicBezTo>
                      <a:pt x="151" y="107"/>
                      <a:pt x="142" y="110"/>
                      <a:pt x="139" y="118"/>
                    </a:cubicBezTo>
                    <a:cubicBezTo>
                      <a:pt x="126" y="147"/>
                      <a:pt x="140" y="182"/>
                      <a:pt x="169" y="194"/>
                    </a:cubicBezTo>
                    <a:cubicBezTo>
                      <a:pt x="199" y="207"/>
                      <a:pt x="233" y="194"/>
                      <a:pt x="246" y="164"/>
                    </a:cubicBezTo>
                    <a:cubicBezTo>
                      <a:pt x="259" y="135"/>
                      <a:pt x="245" y="100"/>
                      <a:pt x="216" y="88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5" y="0"/>
                      <a:pt x="6" y="4"/>
                      <a:pt x="3" y="11"/>
                    </a:cubicBezTo>
                    <a:cubicBezTo>
                      <a:pt x="0" y="19"/>
                      <a:pt x="3" y="27"/>
                      <a:pt x="10" y="30"/>
                    </a:cubicBezTo>
                    <a:lnTo>
                      <a:pt x="204" y="114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2" name="Grup 2101"/>
            <p:cNvGrpSpPr/>
            <p:nvPr/>
          </p:nvGrpSpPr>
          <p:grpSpPr>
            <a:xfrm>
              <a:off x="759525" y="3654734"/>
              <a:ext cx="861237" cy="976002"/>
              <a:chOff x="419100" y="3819525"/>
              <a:chExt cx="1370013" cy="1552575"/>
            </a:xfrm>
          </p:grpSpPr>
          <p:sp>
            <p:nvSpPr>
              <p:cNvPr id="2091" name="Freeform 8"/>
              <p:cNvSpPr>
                <a:spLocks/>
              </p:cNvSpPr>
              <p:nvPr/>
            </p:nvSpPr>
            <p:spPr bwMode="auto">
              <a:xfrm>
                <a:off x="419100" y="3819525"/>
                <a:ext cx="1370013" cy="1079500"/>
              </a:xfrm>
              <a:custGeom>
                <a:avLst/>
                <a:gdLst>
                  <a:gd name="T0" fmla="*/ 298 w 365"/>
                  <a:gd name="T1" fmla="*/ 278 h 287"/>
                  <a:gd name="T2" fmla="*/ 359 w 365"/>
                  <a:gd name="T3" fmla="*/ 251 h 287"/>
                  <a:gd name="T4" fmla="*/ 350 w 365"/>
                  <a:gd name="T5" fmla="*/ 203 h 287"/>
                  <a:gd name="T6" fmla="*/ 338 w 365"/>
                  <a:gd name="T7" fmla="*/ 192 h 287"/>
                  <a:gd name="T8" fmla="*/ 299 w 365"/>
                  <a:gd name="T9" fmla="*/ 105 h 287"/>
                  <a:gd name="T10" fmla="*/ 297 w 365"/>
                  <a:gd name="T11" fmla="*/ 104 h 287"/>
                  <a:gd name="T12" fmla="*/ 286 w 365"/>
                  <a:gd name="T13" fmla="*/ 101 h 287"/>
                  <a:gd name="T14" fmla="*/ 218 w 365"/>
                  <a:gd name="T15" fmla="*/ 15 h 287"/>
                  <a:gd name="T16" fmla="*/ 104 w 365"/>
                  <a:gd name="T17" fmla="*/ 38 h 287"/>
                  <a:gd name="T18" fmla="*/ 91 w 365"/>
                  <a:gd name="T19" fmla="*/ 54 h 287"/>
                  <a:gd name="T20" fmla="*/ 13 w 365"/>
                  <a:gd name="T21" fmla="*/ 96 h 287"/>
                  <a:gd name="T22" fmla="*/ 52 w 365"/>
                  <a:gd name="T23" fmla="*/ 183 h 287"/>
                  <a:gd name="T24" fmla="*/ 109 w 365"/>
                  <a:gd name="T25" fmla="*/ 205 h 287"/>
                  <a:gd name="T26" fmla="*/ 126 w 365"/>
                  <a:gd name="T27" fmla="*/ 197 h 287"/>
                  <a:gd name="T28" fmla="*/ 118 w 365"/>
                  <a:gd name="T29" fmla="*/ 180 h 287"/>
                  <a:gd name="T30" fmla="*/ 62 w 365"/>
                  <a:gd name="T31" fmla="*/ 158 h 287"/>
                  <a:gd name="T32" fmla="*/ 38 w 365"/>
                  <a:gd name="T33" fmla="*/ 105 h 287"/>
                  <a:gd name="T34" fmla="*/ 92 w 365"/>
                  <a:gd name="T35" fmla="*/ 82 h 287"/>
                  <a:gd name="T36" fmla="*/ 108 w 365"/>
                  <a:gd name="T37" fmla="*/ 76 h 287"/>
                  <a:gd name="T38" fmla="*/ 208 w 365"/>
                  <a:gd name="T39" fmla="*/ 41 h 287"/>
                  <a:gd name="T40" fmla="*/ 260 w 365"/>
                  <a:gd name="T41" fmla="*/ 112 h 287"/>
                  <a:gd name="T42" fmla="*/ 260 w 365"/>
                  <a:gd name="T43" fmla="*/ 113 h 287"/>
                  <a:gd name="T44" fmla="*/ 274 w 365"/>
                  <a:gd name="T45" fmla="*/ 127 h 287"/>
                  <a:gd name="T46" fmla="*/ 290 w 365"/>
                  <a:gd name="T47" fmla="*/ 130 h 287"/>
                  <a:gd name="T48" fmla="*/ 313 w 365"/>
                  <a:gd name="T49" fmla="*/ 182 h 287"/>
                  <a:gd name="T50" fmla="*/ 311 w 365"/>
                  <a:gd name="T51" fmla="*/ 187 h 287"/>
                  <a:gd name="T52" fmla="*/ 307 w 365"/>
                  <a:gd name="T53" fmla="*/ 193 h 287"/>
                  <a:gd name="T54" fmla="*/ 307 w 365"/>
                  <a:gd name="T55" fmla="*/ 194 h 287"/>
                  <a:gd name="T56" fmla="*/ 317 w 365"/>
                  <a:gd name="T57" fmla="*/ 214 h 287"/>
                  <a:gd name="T58" fmla="*/ 322 w 365"/>
                  <a:gd name="T59" fmla="*/ 215 h 287"/>
                  <a:gd name="T60" fmla="*/ 333 w 365"/>
                  <a:gd name="T61" fmla="*/ 241 h 287"/>
                  <a:gd name="T62" fmla="*/ 307 w 365"/>
                  <a:gd name="T63" fmla="*/ 253 h 287"/>
                  <a:gd name="T64" fmla="*/ 251 w 365"/>
                  <a:gd name="T65" fmla="*/ 231 h 287"/>
                  <a:gd name="T66" fmla="*/ 233 w 365"/>
                  <a:gd name="T67" fmla="*/ 238 h 287"/>
                  <a:gd name="T68" fmla="*/ 241 w 365"/>
                  <a:gd name="T69" fmla="*/ 256 h 287"/>
                  <a:gd name="T70" fmla="*/ 298 w 365"/>
                  <a:gd name="T71" fmla="*/ 278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5" h="287">
                    <a:moveTo>
                      <a:pt x="298" y="278"/>
                    </a:moveTo>
                    <a:cubicBezTo>
                      <a:pt x="322" y="287"/>
                      <a:pt x="349" y="275"/>
                      <a:pt x="359" y="251"/>
                    </a:cubicBezTo>
                    <a:cubicBezTo>
                      <a:pt x="365" y="234"/>
                      <a:pt x="361" y="216"/>
                      <a:pt x="350" y="203"/>
                    </a:cubicBezTo>
                    <a:cubicBezTo>
                      <a:pt x="345" y="197"/>
                      <a:pt x="338" y="192"/>
                      <a:pt x="338" y="192"/>
                    </a:cubicBezTo>
                    <a:cubicBezTo>
                      <a:pt x="351" y="157"/>
                      <a:pt x="334" y="118"/>
                      <a:pt x="299" y="105"/>
                    </a:cubicBezTo>
                    <a:cubicBezTo>
                      <a:pt x="298" y="104"/>
                      <a:pt x="298" y="104"/>
                      <a:pt x="297" y="104"/>
                    </a:cubicBezTo>
                    <a:cubicBezTo>
                      <a:pt x="289" y="101"/>
                      <a:pt x="286" y="101"/>
                      <a:pt x="286" y="101"/>
                    </a:cubicBezTo>
                    <a:cubicBezTo>
                      <a:pt x="281" y="63"/>
                      <a:pt x="255" y="30"/>
                      <a:pt x="218" y="15"/>
                    </a:cubicBezTo>
                    <a:cubicBezTo>
                      <a:pt x="178" y="0"/>
                      <a:pt x="134" y="10"/>
                      <a:pt x="104" y="38"/>
                    </a:cubicBezTo>
                    <a:cubicBezTo>
                      <a:pt x="97" y="45"/>
                      <a:pt x="91" y="54"/>
                      <a:pt x="91" y="54"/>
                    </a:cubicBezTo>
                    <a:cubicBezTo>
                      <a:pt x="58" y="47"/>
                      <a:pt x="25" y="64"/>
                      <a:pt x="13" y="96"/>
                    </a:cubicBezTo>
                    <a:cubicBezTo>
                      <a:pt x="0" y="130"/>
                      <a:pt x="17" y="169"/>
                      <a:pt x="52" y="183"/>
                    </a:cubicBezTo>
                    <a:cubicBezTo>
                      <a:pt x="109" y="205"/>
                      <a:pt x="109" y="205"/>
                      <a:pt x="109" y="205"/>
                    </a:cubicBezTo>
                    <a:cubicBezTo>
                      <a:pt x="116" y="208"/>
                      <a:pt x="123" y="204"/>
                      <a:pt x="126" y="197"/>
                    </a:cubicBezTo>
                    <a:cubicBezTo>
                      <a:pt x="129" y="190"/>
                      <a:pt x="125" y="182"/>
                      <a:pt x="118" y="180"/>
                    </a:cubicBezTo>
                    <a:cubicBezTo>
                      <a:pt x="62" y="158"/>
                      <a:pt x="62" y="158"/>
                      <a:pt x="62" y="158"/>
                    </a:cubicBezTo>
                    <a:cubicBezTo>
                      <a:pt x="41" y="150"/>
                      <a:pt x="30" y="126"/>
                      <a:pt x="38" y="105"/>
                    </a:cubicBezTo>
                    <a:cubicBezTo>
                      <a:pt x="47" y="84"/>
                      <a:pt x="70" y="74"/>
                      <a:pt x="92" y="82"/>
                    </a:cubicBezTo>
                    <a:cubicBezTo>
                      <a:pt x="98" y="85"/>
                      <a:pt x="105" y="82"/>
                      <a:pt x="108" y="76"/>
                    </a:cubicBezTo>
                    <a:cubicBezTo>
                      <a:pt x="128" y="41"/>
                      <a:pt x="171" y="26"/>
                      <a:pt x="208" y="41"/>
                    </a:cubicBezTo>
                    <a:cubicBezTo>
                      <a:pt x="238" y="52"/>
                      <a:pt x="258" y="80"/>
                      <a:pt x="260" y="112"/>
                    </a:cubicBezTo>
                    <a:cubicBezTo>
                      <a:pt x="260" y="112"/>
                      <a:pt x="260" y="113"/>
                      <a:pt x="260" y="113"/>
                    </a:cubicBezTo>
                    <a:cubicBezTo>
                      <a:pt x="259" y="121"/>
                      <a:pt x="266" y="127"/>
                      <a:pt x="274" y="127"/>
                    </a:cubicBezTo>
                    <a:cubicBezTo>
                      <a:pt x="279" y="127"/>
                      <a:pt x="284" y="128"/>
                      <a:pt x="290" y="130"/>
                    </a:cubicBezTo>
                    <a:cubicBezTo>
                      <a:pt x="310" y="138"/>
                      <a:pt x="321" y="161"/>
                      <a:pt x="313" y="182"/>
                    </a:cubicBezTo>
                    <a:cubicBezTo>
                      <a:pt x="312" y="184"/>
                      <a:pt x="312" y="185"/>
                      <a:pt x="311" y="187"/>
                    </a:cubicBezTo>
                    <a:cubicBezTo>
                      <a:pt x="310" y="188"/>
                      <a:pt x="309" y="190"/>
                      <a:pt x="307" y="193"/>
                    </a:cubicBezTo>
                    <a:cubicBezTo>
                      <a:pt x="307" y="194"/>
                      <a:pt x="307" y="194"/>
                      <a:pt x="307" y="194"/>
                    </a:cubicBezTo>
                    <a:cubicBezTo>
                      <a:pt x="303" y="202"/>
                      <a:pt x="308" y="212"/>
                      <a:pt x="317" y="214"/>
                    </a:cubicBezTo>
                    <a:cubicBezTo>
                      <a:pt x="319" y="214"/>
                      <a:pt x="320" y="214"/>
                      <a:pt x="322" y="215"/>
                    </a:cubicBezTo>
                    <a:cubicBezTo>
                      <a:pt x="332" y="219"/>
                      <a:pt x="338" y="231"/>
                      <a:pt x="333" y="241"/>
                    </a:cubicBezTo>
                    <a:cubicBezTo>
                      <a:pt x="329" y="251"/>
                      <a:pt x="318" y="257"/>
                      <a:pt x="307" y="253"/>
                    </a:cubicBezTo>
                    <a:cubicBezTo>
                      <a:pt x="251" y="231"/>
                      <a:pt x="251" y="231"/>
                      <a:pt x="251" y="231"/>
                    </a:cubicBezTo>
                    <a:cubicBezTo>
                      <a:pt x="244" y="228"/>
                      <a:pt x="236" y="232"/>
                      <a:pt x="233" y="238"/>
                    </a:cubicBezTo>
                    <a:cubicBezTo>
                      <a:pt x="230" y="245"/>
                      <a:pt x="234" y="253"/>
                      <a:pt x="241" y="256"/>
                    </a:cubicBezTo>
                    <a:lnTo>
                      <a:pt x="298" y="278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2" name="Freeform 9"/>
              <p:cNvSpPr>
                <a:spLocks/>
              </p:cNvSpPr>
              <p:nvPr/>
            </p:nvSpPr>
            <p:spPr bwMode="auto">
              <a:xfrm>
                <a:off x="614363" y="4522788"/>
                <a:ext cx="619125" cy="330200"/>
              </a:xfrm>
              <a:custGeom>
                <a:avLst/>
                <a:gdLst>
                  <a:gd name="T0" fmla="*/ 105 w 165"/>
                  <a:gd name="T1" fmla="*/ 80 h 88"/>
                  <a:gd name="T2" fmla="*/ 157 w 165"/>
                  <a:gd name="T3" fmla="*/ 57 h 88"/>
                  <a:gd name="T4" fmla="*/ 134 w 165"/>
                  <a:gd name="T5" fmla="*/ 4 h 88"/>
                  <a:gd name="T6" fmla="*/ 103 w 165"/>
                  <a:gd name="T7" fmla="*/ 5 h 88"/>
                  <a:gd name="T8" fmla="*/ 96 w 165"/>
                  <a:gd name="T9" fmla="*/ 23 h 88"/>
                  <a:gd name="T10" fmla="*/ 114 w 165"/>
                  <a:gd name="T11" fmla="*/ 30 h 88"/>
                  <a:gd name="T12" fmla="*/ 124 w 165"/>
                  <a:gd name="T13" fmla="*/ 30 h 88"/>
                  <a:gd name="T14" fmla="*/ 132 w 165"/>
                  <a:gd name="T15" fmla="*/ 47 h 88"/>
                  <a:gd name="T16" fmla="*/ 115 w 165"/>
                  <a:gd name="T17" fmla="*/ 55 h 88"/>
                  <a:gd name="T18" fmla="*/ 20 w 165"/>
                  <a:gd name="T19" fmla="*/ 18 h 88"/>
                  <a:gd name="T20" fmla="*/ 3 w 165"/>
                  <a:gd name="T21" fmla="*/ 26 h 88"/>
                  <a:gd name="T22" fmla="*/ 10 w 165"/>
                  <a:gd name="T23" fmla="*/ 43 h 88"/>
                  <a:gd name="T24" fmla="*/ 105 w 165"/>
                  <a:gd name="T25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88">
                    <a:moveTo>
                      <a:pt x="105" y="80"/>
                    </a:moveTo>
                    <a:cubicBezTo>
                      <a:pt x="126" y="88"/>
                      <a:pt x="149" y="78"/>
                      <a:pt x="157" y="57"/>
                    </a:cubicBezTo>
                    <a:cubicBezTo>
                      <a:pt x="165" y="36"/>
                      <a:pt x="155" y="12"/>
                      <a:pt x="134" y="4"/>
                    </a:cubicBezTo>
                    <a:cubicBezTo>
                      <a:pt x="124" y="0"/>
                      <a:pt x="113" y="1"/>
                      <a:pt x="103" y="5"/>
                    </a:cubicBezTo>
                    <a:cubicBezTo>
                      <a:pt x="96" y="8"/>
                      <a:pt x="93" y="16"/>
                      <a:pt x="96" y="23"/>
                    </a:cubicBezTo>
                    <a:cubicBezTo>
                      <a:pt x="99" y="30"/>
                      <a:pt x="107" y="33"/>
                      <a:pt x="114" y="30"/>
                    </a:cubicBezTo>
                    <a:cubicBezTo>
                      <a:pt x="117" y="28"/>
                      <a:pt x="121" y="28"/>
                      <a:pt x="124" y="30"/>
                    </a:cubicBezTo>
                    <a:cubicBezTo>
                      <a:pt x="131" y="32"/>
                      <a:pt x="135" y="40"/>
                      <a:pt x="132" y="47"/>
                    </a:cubicBezTo>
                    <a:cubicBezTo>
                      <a:pt x="129" y="54"/>
                      <a:pt x="122" y="57"/>
                      <a:pt x="115" y="5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3" y="16"/>
                      <a:pt x="5" y="19"/>
                      <a:pt x="3" y="26"/>
                    </a:cubicBezTo>
                    <a:cubicBezTo>
                      <a:pt x="0" y="33"/>
                      <a:pt x="3" y="41"/>
                      <a:pt x="10" y="43"/>
                    </a:cubicBezTo>
                    <a:lnTo>
                      <a:pt x="105" y="80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3" name="Freeform 10"/>
              <p:cNvSpPr>
                <a:spLocks/>
              </p:cNvSpPr>
              <p:nvPr/>
            </p:nvSpPr>
            <p:spPr bwMode="auto">
              <a:xfrm>
                <a:off x="442913" y="4676775"/>
                <a:ext cx="914400" cy="695325"/>
              </a:xfrm>
              <a:custGeom>
                <a:avLst/>
                <a:gdLst>
                  <a:gd name="T0" fmla="*/ 193 w 244"/>
                  <a:gd name="T1" fmla="*/ 99 h 185"/>
                  <a:gd name="T2" fmla="*/ 208 w 244"/>
                  <a:gd name="T3" fmla="*/ 134 h 185"/>
                  <a:gd name="T4" fmla="*/ 174 w 244"/>
                  <a:gd name="T5" fmla="*/ 149 h 185"/>
                  <a:gd name="T6" fmla="*/ 158 w 244"/>
                  <a:gd name="T7" fmla="*/ 114 h 185"/>
                  <a:gd name="T8" fmla="*/ 150 w 244"/>
                  <a:gd name="T9" fmla="*/ 97 h 185"/>
                  <a:gd name="T10" fmla="*/ 133 w 244"/>
                  <a:gd name="T11" fmla="*/ 104 h 185"/>
                  <a:gd name="T12" fmla="*/ 164 w 244"/>
                  <a:gd name="T13" fmla="*/ 174 h 185"/>
                  <a:gd name="T14" fmla="*/ 234 w 244"/>
                  <a:gd name="T15" fmla="*/ 143 h 185"/>
                  <a:gd name="T16" fmla="*/ 203 w 244"/>
                  <a:gd name="T17" fmla="*/ 73 h 185"/>
                  <a:gd name="T18" fmla="*/ 20 w 244"/>
                  <a:gd name="T19" fmla="*/ 3 h 185"/>
                  <a:gd name="T20" fmla="*/ 3 w 244"/>
                  <a:gd name="T21" fmla="*/ 11 h 185"/>
                  <a:gd name="T22" fmla="*/ 10 w 244"/>
                  <a:gd name="T23" fmla="*/ 28 h 185"/>
                  <a:gd name="T24" fmla="*/ 193 w 244"/>
                  <a:gd name="T25" fmla="*/ 9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4" h="185">
                    <a:moveTo>
                      <a:pt x="193" y="99"/>
                    </a:moveTo>
                    <a:cubicBezTo>
                      <a:pt x="207" y="104"/>
                      <a:pt x="214" y="120"/>
                      <a:pt x="208" y="134"/>
                    </a:cubicBezTo>
                    <a:cubicBezTo>
                      <a:pt x="203" y="148"/>
                      <a:pt x="187" y="154"/>
                      <a:pt x="174" y="149"/>
                    </a:cubicBezTo>
                    <a:cubicBezTo>
                      <a:pt x="160" y="144"/>
                      <a:pt x="153" y="128"/>
                      <a:pt x="158" y="114"/>
                    </a:cubicBezTo>
                    <a:cubicBezTo>
                      <a:pt x="161" y="107"/>
                      <a:pt x="157" y="99"/>
                      <a:pt x="150" y="97"/>
                    </a:cubicBezTo>
                    <a:cubicBezTo>
                      <a:pt x="143" y="94"/>
                      <a:pt x="136" y="97"/>
                      <a:pt x="133" y="104"/>
                    </a:cubicBezTo>
                    <a:cubicBezTo>
                      <a:pt x="122" y="132"/>
                      <a:pt x="136" y="163"/>
                      <a:pt x="164" y="174"/>
                    </a:cubicBezTo>
                    <a:cubicBezTo>
                      <a:pt x="192" y="185"/>
                      <a:pt x="223" y="171"/>
                      <a:pt x="234" y="143"/>
                    </a:cubicBezTo>
                    <a:cubicBezTo>
                      <a:pt x="244" y="115"/>
                      <a:pt x="231" y="84"/>
                      <a:pt x="203" y="7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3" y="0"/>
                      <a:pt x="5" y="4"/>
                      <a:pt x="3" y="11"/>
                    </a:cubicBezTo>
                    <a:cubicBezTo>
                      <a:pt x="0" y="18"/>
                      <a:pt x="3" y="25"/>
                      <a:pt x="10" y="28"/>
                    </a:cubicBezTo>
                    <a:lnTo>
                      <a:pt x="193" y="99"/>
                    </a:lnTo>
                    <a:close/>
                  </a:path>
                </a:pathLst>
              </a:custGeom>
              <a:solidFill>
                <a:srgbClr val="EDEDED"/>
              </a:solidFill>
              <a:ln w="1428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97" name="Freeform 11"/>
            <p:cNvSpPr>
              <a:spLocks noEditPoints="1"/>
            </p:cNvSpPr>
            <p:nvPr/>
          </p:nvSpPr>
          <p:spPr bwMode="auto">
            <a:xfrm>
              <a:off x="10417175" y="3835548"/>
              <a:ext cx="955238" cy="968491"/>
            </a:xfrm>
            <a:custGeom>
              <a:avLst/>
              <a:gdLst>
                <a:gd name="T0" fmla="*/ 426 w 427"/>
                <a:gd name="T1" fmla="*/ 236 h 432"/>
                <a:gd name="T2" fmla="*/ 393 w 427"/>
                <a:gd name="T3" fmla="*/ 130 h 432"/>
                <a:gd name="T4" fmla="*/ 389 w 427"/>
                <a:gd name="T5" fmla="*/ 126 h 432"/>
                <a:gd name="T6" fmla="*/ 152 w 427"/>
                <a:gd name="T7" fmla="*/ 1 h 432"/>
                <a:gd name="T8" fmla="*/ 147 w 427"/>
                <a:gd name="T9" fmla="*/ 1 h 432"/>
                <a:gd name="T10" fmla="*/ 41 w 427"/>
                <a:gd name="T11" fmla="*/ 34 h 432"/>
                <a:gd name="T12" fmla="*/ 36 w 427"/>
                <a:gd name="T13" fmla="*/ 42 h 432"/>
                <a:gd name="T14" fmla="*/ 50 w 427"/>
                <a:gd name="T15" fmla="*/ 120 h 432"/>
                <a:gd name="T16" fmla="*/ 53 w 427"/>
                <a:gd name="T17" fmla="*/ 125 h 432"/>
                <a:gd name="T18" fmla="*/ 59 w 427"/>
                <a:gd name="T19" fmla="*/ 126 h 432"/>
                <a:gd name="T20" fmla="*/ 110 w 427"/>
                <a:gd name="T21" fmla="*/ 110 h 432"/>
                <a:gd name="T22" fmla="*/ 2 w 427"/>
                <a:gd name="T23" fmla="*/ 315 h 432"/>
                <a:gd name="T24" fmla="*/ 5 w 427"/>
                <a:gd name="T25" fmla="*/ 325 h 432"/>
                <a:gd name="T26" fmla="*/ 206 w 427"/>
                <a:gd name="T27" fmla="*/ 430 h 432"/>
                <a:gd name="T28" fmla="*/ 216 w 427"/>
                <a:gd name="T29" fmla="*/ 427 h 432"/>
                <a:gd name="T30" fmla="*/ 324 w 427"/>
                <a:gd name="T31" fmla="*/ 222 h 432"/>
                <a:gd name="T32" fmla="*/ 339 w 427"/>
                <a:gd name="T33" fmla="*/ 273 h 432"/>
                <a:gd name="T34" fmla="*/ 343 w 427"/>
                <a:gd name="T35" fmla="*/ 277 h 432"/>
                <a:gd name="T36" fmla="*/ 349 w 427"/>
                <a:gd name="T37" fmla="*/ 277 h 432"/>
                <a:gd name="T38" fmla="*/ 422 w 427"/>
                <a:gd name="T39" fmla="*/ 244 h 432"/>
                <a:gd name="T40" fmla="*/ 426 w 427"/>
                <a:gd name="T41" fmla="*/ 236 h 432"/>
                <a:gd name="T42" fmla="*/ 310 w 427"/>
                <a:gd name="T43" fmla="*/ 101 h 432"/>
                <a:gd name="T44" fmla="*/ 250 w 427"/>
                <a:gd name="T45" fmla="*/ 103 h 432"/>
                <a:gd name="T46" fmla="*/ 217 w 427"/>
                <a:gd name="T47" fmla="*/ 52 h 432"/>
                <a:gd name="T48" fmla="*/ 310 w 427"/>
                <a:gd name="T49" fmla="*/ 101 h 432"/>
                <a:gd name="T50" fmla="*/ 63 w 427"/>
                <a:gd name="T51" fmla="*/ 110 h 432"/>
                <a:gd name="T52" fmla="*/ 51 w 427"/>
                <a:gd name="T53" fmla="*/ 46 h 432"/>
                <a:gd name="T54" fmla="*/ 66 w 427"/>
                <a:gd name="T55" fmla="*/ 41 h 432"/>
                <a:gd name="T56" fmla="*/ 78 w 427"/>
                <a:gd name="T57" fmla="*/ 105 h 432"/>
                <a:gd name="T58" fmla="*/ 63 w 427"/>
                <a:gd name="T59" fmla="*/ 110 h 432"/>
                <a:gd name="T60" fmla="*/ 206 w 427"/>
                <a:gd name="T61" fmla="*/ 414 h 432"/>
                <a:gd name="T62" fmla="*/ 18 w 427"/>
                <a:gd name="T63" fmla="*/ 315 h 432"/>
                <a:gd name="T64" fmla="*/ 31 w 427"/>
                <a:gd name="T65" fmla="*/ 290 h 432"/>
                <a:gd name="T66" fmla="*/ 220 w 427"/>
                <a:gd name="T67" fmla="*/ 389 h 432"/>
                <a:gd name="T68" fmla="*/ 206 w 427"/>
                <a:gd name="T69" fmla="*/ 414 h 432"/>
                <a:gd name="T70" fmla="*/ 332 w 427"/>
                <a:gd name="T71" fmla="*/ 201 h 432"/>
                <a:gd name="T72" fmla="*/ 326 w 427"/>
                <a:gd name="T73" fmla="*/ 196 h 432"/>
                <a:gd name="T74" fmla="*/ 319 w 427"/>
                <a:gd name="T75" fmla="*/ 200 h 432"/>
                <a:gd name="T76" fmla="*/ 226 w 427"/>
                <a:gd name="T77" fmla="*/ 377 h 432"/>
                <a:gd name="T78" fmla="*/ 38 w 427"/>
                <a:gd name="T79" fmla="*/ 278 h 432"/>
                <a:gd name="T80" fmla="*/ 130 w 427"/>
                <a:gd name="T81" fmla="*/ 101 h 432"/>
                <a:gd name="T82" fmla="*/ 130 w 427"/>
                <a:gd name="T83" fmla="*/ 94 h 432"/>
                <a:gd name="T84" fmla="*/ 122 w 427"/>
                <a:gd name="T85" fmla="*/ 91 h 432"/>
                <a:gd name="T86" fmla="*/ 92 w 427"/>
                <a:gd name="T87" fmla="*/ 101 h 432"/>
                <a:gd name="T88" fmla="*/ 79 w 427"/>
                <a:gd name="T89" fmla="*/ 37 h 432"/>
                <a:gd name="T90" fmla="*/ 148 w 427"/>
                <a:gd name="T91" fmla="*/ 15 h 432"/>
                <a:gd name="T92" fmla="*/ 203 w 427"/>
                <a:gd name="T93" fmla="*/ 44 h 432"/>
                <a:gd name="T94" fmla="*/ 243 w 427"/>
                <a:gd name="T95" fmla="*/ 116 h 432"/>
                <a:gd name="T96" fmla="*/ 324 w 427"/>
                <a:gd name="T97" fmla="*/ 108 h 432"/>
                <a:gd name="T98" fmla="*/ 380 w 427"/>
                <a:gd name="T99" fmla="*/ 137 h 432"/>
                <a:gd name="T100" fmla="*/ 401 w 427"/>
                <a:gd name="T101" fmla="*/ 206 h 432"/>
                <a:gd name="T102" fmla="*/ 342 w 427"/>
                <a:gd name="T103" fmla="*/ 232 h 432"/>
                <a:gd name="T104" fmla="*/ 332 w 427"/>
                <a:gd name="T105" fmla="*/ 201 h 432"/>
                <a:gd name="T106" fmla="*/ 351 w 427"/>
                <a:gd name="T107" fmla="*/ 261 h 432"/>
                <a:gd name="T108" fmla="*/ 346 w 427"/>
                <a:gd name="T109" fmla="*/ 246 h 432"/>
                <a:gd name="T110" fmla="*/ 406 w 427"/>
                <a:gd name="T111" fmla="*/ 220 h 432"/>
                <a:gd name="T112" fmla="*/ 410 w 427"/>
                <a:gd name="T113" fmla="*/ 234 h 432"/>
                <a:gd name="T114" fmla="*/ 351 w 427"/>
                <a:gd name="T115" fmla="*/ 26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7" h="432">
                  <a:moveTo>
                    <a:pt x="426" y="236"/>
                  </a:moveTo>
                  <a:cubicBezTo>
                    <a:pt x="393" y="130"/>
                    <a:pt x="393" y="130"/>
                    <a:pt x="393" y="130"/>
                  </a:cubicBezTo>
                  <a:cubicBezTo>
                    <a:pt x="392" y="128"/>
                    <a:pt x="391" y="127"/>
                    <a:pt x="389" y="126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0" y="1"/>
                    <a:pt x="148" y="0"/>
                    <a:pt x="147" y="1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8" y="35"/>
                    <a:pt x="36" y="38"/>
                    <a:pt x="36" y="42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2"/>
                    <a:pt x="52" y="124"/>
                    <a:pt x="53" y="125"/>
                  </a:cubicBezTo>
                  <a:cubicBezTo>
                    <a:pt x="55" y="126"/>
                    <a:pt x="57" y="126"/>
                    <a:pt x="59" y="126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2" y="315"/>
                    <a:pt x="2" y="315"/>
                    <a:pt x="2" y="315"/>
                  </a:cubicBezTo>
                  <a:cubicBezTo>
                    <a:pt x="0" y="319"/>
                    <a:pt x="2" y="323"/>
                    <a:pt x="5" y="325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10" y="432"/>
                    <a:pt x="214" y="431"/>
                    <a:pt x="216" y="427"/>
                  </a:cubicBezTo>
                  <a:cubicBezTo>
                    <a:pt x="324" y="222"/>
                    <a:pt x="324" y="222"/>
                    <a:pt x="324" y="22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40" y="275"/>
                    <a:pt x="342" y="277"/>
                    <a:pt x="343" y="277"/>
                  </a:cubicBezTo>
                  <a:cubicBezTo>
                    <a:pt x="345" y="278"/>
                    <a:pt x="347" y="278"/>
                    <a:pt x="349" y="277"/>
                  </a:cubicBezTo>
                  <a:cubicBezTo>
                    <a:pt x="422" y="244"/>
                    <a:pt x="422" y="244"/>
                    <a:pt x="422" y="244"/>
                  </a:cubicBezTo>
                  <a:cubicBezTo>
                    <a:pt x="425" y="243"/>
                    <a:pt x="427" y="239"/>
                    <a:pt x="426" y="236"/>
                  </a:cubicBezTo>
                  <a:close/>
                  <a:moveTo>
                    <a:pt x="310" y="101"/>
                  </a:moveTo>
                  <a:cubicBezTo>
                    <a:pt x="289" y="115"/>
                    <a:pt x="266" y="112"/>
                    <a:pt x="250" y="103"/>
                  </a:cubicBezTo>
                  <a:cubicBezTo>
                    <a:pt x="234" y="95"/>
                    <a:pt x="218" y="77"/>
                    <a:pt x="217" y="52"/>
                  </a:cubicBezTo>
                  <a:lnTo>
                    <a:pt x="310" y="101"/>
                  </a:lnTo>
                  <a:close/>
                  <a:moveTo>
                    <a:pt x="63" y="110"/>
                  </a:moveTo>
                  <a:cubicBezTo>
                    <a:pt x="51" y="46"/>
                    <a:pt x="51" y="46"/>
                    <a:pt x="51" y="4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78" y="105"/>
                    <a:pt x="78" y="105"/>
                    <a:pt x="78" y="105"/>
                  </a:cubicBezTo>
                  <a:lnTo>
                    <a:pt x="63" y="110"/>
                  </a:lnTo>
                  <a:close/>
                  <a:moveTo>
                    <a:pt x="206" y="414"/>
                  </a:moveTo>
                  <a:cubicBezTo>
                    <a:pt x="18" y="315"/>
                    <a:pt x="18" y="315"/>
                    <a:pt x="18" y="315"/>
                  </a:cubicBezTo>
                  <a:cubicBezTo>
                    <a:pt x="31" y="290"/>
                    <a:pt x="31" y="290"/>
                    <a:pt x="31" y="290"/>
                  </a:cubicBezTo>
                  <a:cubicBezTo>
                    <a:pt x="220" y="389"/>
                    <a:pt x="220" y="389"/>
                    <a:pt x="220" y="389"/>
                  </a:cubicBezTo>
                  <a:cubicBezTo>
                    <a:pt x="206" y="414"/>
                    <a:pt x="206" y="414"/>
                    <a:pt x="206" y="414"/>
                  </a:cubicBezTo>
                  <a:close/>
                  <a:moveTo>
                    <a:pt x="332" y="201"/>
                  </a:moveTo>
                  <a:cubicBezTo>
                    <a:pt x="331" y="199"/>
                    <a:pt x="329" y="197"/>
                    <a:pt x="326" y="196"/>
                  </a:cubicBezTo>
                  <a:cubicBezTo>
                    <a:pt x="323" y="196"/>
                    <a:pt x="320" y="198"/>
                    <a:pt x="319" y="200"/>
                  </a:cubicBezTo>
                  <a:cubicBezTo>
                    <a:pt x="226" y="377"/>
                    <a:pt x="226" y="377"/>
                    <a:pt x="226" y="377"/>
                  </a:cubicBezTo>
                  <a:cubicBezTo>
                    <a:pt x="38" y="278"/>
                    <a:pt x="38" y="278"/>
                    <a:pt x="38" y="278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2" y="99"/>
                    <a:pt x="131" y="96"/>
                    <a:pt x="130" y="94"/>
                  </a:cubicBezTo>
                  <a:cubicBezTo>
                    <a:pt x="128" y="91"/>
                    <a:pt x="125" y="90"/>
                    <a:pt x="122" y="9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1" y="74"/>
                    <a:pt x="216" y="102"/>
                    <a:pt x="243" y="116"/>
                  </a:cubicBezTo>
                  <a:cubicBezTo>
                    <a:pt x="270" y="130"/>
                    <a:pt x="301" y="127"/>
                    <a:pt x="324" y="108"/>
                  </a:cubicBezTo>
                  <a:cubicBezTo>
                    <a:pt x="380" y="137"/>
                    <a:pt x="380" y="137"/>
                    <a:pt x="380" y="137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342" y="232"/>
                    <a:pt x="342" y="232"/>
                    <a:pt x="342" y="232"/>
                  </a:cubicBezTo>
                  <a:lnTo>
                    <a:pt x="332" y="201"/>
                  </a:lnTo>
                  <a:close/>
                  <a:moveTo>
                    <a:pt x="351" y="261"/>
                  </a:moveTo>
                  <a:cubicBezTo>
                    <a:pt x="346" y="246"/>
                    <a:pt x="346" y="246"/>
                    <a:pt x="346" y="246"/>
                  </a:cubicBezTo>
                  <a:cubicBezTo>
                    <a:pt x="406" y="220"/>
                    <a:pt x="406" y="220"/>
                    <a:pt x="406" y="220"/>
                  </a:cubicBezTo>
                  <a:cubicBezTo>
                    <a:pt x="410" y="234"/>
                    <a:pt x="410" y="234"/>
                    <a:pt x="410" y="234"/>
                  </a:cubicBezTo>
                  <a:lnTo>
                    <a:pt x="351" y="26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8" name="Freeform 12"/>
            <p:cNvSpPr>
              <a:spLocks noEditPoints="1"/>
            </p:cNvSpPr>
            <p:nvPr/>
          </p:nvSpPr>
          <p:spPr bwMode="auto">
            <a:xfrm>
              <a:off x="345394" y="939651"/>
              <a:ext cx="960212" cy="979788"/>
            </a:xfrm>
            <a:custGeom>
              <a:avLst/>
              <a:gdLst>
                <a:gd name="T0" fmla="*/ 405 w 415"/>
                <a:gd name="T1" fmla="*/ 45 h 423"/>
                <a:gd name="T2" fmla="*/ 304 w 415"/>
                <a:gd name="T3" fmla="*/ 1 h 423"/>
                <a:gd name="T4" fmla="*/ 298 w 415"/>
                <a:gd name="T5" fmla="*/ 1 h 423"/>
                <a:gd name="T6" fmla="*/ 49 w 415"/>
                <a:gd name="T7" fmla="*/ 99 h 423"/>
                <a:gd name="T8" fmla="*/ 45 w 415"/>
                <a:gd name="T9" fmla="*/ 103 h 423"/>
                <a:gd name="T10" fmla="*/ 1 w 415"/>
                <a:gd name="T11" fmla="*/ 204 h 423"/>
                <a:gd name="T12" fmla="*/ 4 w 415"/>
                <a:gd name="T13" fmla="*/ 213 h 423"/>
                <a:gd name="T14" fmla="*/ 73 w 415"/>
                <a:gd name="T15" fmla="*/ 254 h 423"/>
                <a:gd name="T16" fmla="*/ 79 w 415"/>
                <a:gd name="T17" fmla="*/ 255 h 423"/>
                <a:gd name="T18" fmla="*/ 83 w 415"/>
                <a:gd name="T19" fmla="*/ 251 h 423"/>
                <a:gd name="T20" fmla="*/ 104 w 415"/>
                <a:gd name="T21" fmla="*/ 202 h 423"/>
                <a:gd name="T22" fmla="*/ 189 w 415"/>
                <a:gd name="T23" fmla="*/ 417 h 423"/>
                <a:gd name="T24" fmla="*/ 198 w 415"/>
                <a:gd name="T25" fmla="*/ 421 h 423"/>
                <a:gd name="T26" fmla="*/ 409 w 415"/>
                <a:gd name="T27" fmla="*/ 338 h 423"/>
                <a:gd name="T28" fmla="*/ 413 w 415"/>
                <a:gd name="T29" fmla="*/ 329 h 423"/>
                <a:gd name="T30" fmla="*/ 328 w 415"/>
                <a:gd name="T31" fmla="*/ 113 h 423"/>
                <a:gd name="T32" fmla="*/ 377 w 415"/>
                <a:gd name="T33" fmla="*/ 134 h 423"/>
                <a:gd name="T34" fmla="*/ 383 w 415"/>
                <a:gd name="T35" fmla="*/ 134 h 423"/>
                <a:gd name="T36" fmla="*/ 387 w 415"/>
                <a:gd name="T37" fmla="*/ 130 h 423"/>
                <a:gd name="T38" fmla="*/ 409 w 415"/>
                <a:gd name="T39" fmla="*/ 53 h 423"/>
                <a:gd name="T40" fmla="*/ 405 w 415"/>
                <a:gd name="T41" fmla="*/ 45 h 423"/>
                <a:gd name="T42" fmla="*/ 228 w 415"/>
                <a:gd name="T43" fmla="*/ 44 h 423"/>
                <a:gd name="T44" fmla="*/ 190 w 415"/>
                <a:gd name="T45" fmla="*/ 91 h 423"/>
                <a:gd name="T46" fmla="*/ 130 w 415"/>
                <a:gd name="T47" fmla="*/ 82 h 423"/>
                <a:gd name="T48" fmla="*/ 228 w 415"/>
                <a:gd name="T49" fmla="*/ 44 h 423"/>
                <a:gd name="T50" fmla="*/ 73 w 415"/>
                <a:gd name="T51" fmla="*/ 238 h 423"/>
                <a:gd name="T52" fmla="*/ 17 w 415"/>
                <a:gd name="T53" fmla="*/ 204 h 423"/>
                <a:gd name="T54" fmla="*/ 23 w 415"/>
                <a:gd name="T55" fmla="*/ 190 h 423"/>
                <a:gd name="T56" fmla="*/ 80 w 415"/>
                <a:gd name="T57" fmla="*/ 223 h 423"/>
                <a:gd name="T58" fmla="*/ 73 w 415"/>
                <a:gd name="T59" fmla="*/ 238 h 423"/>
                <a:gd name="T60" fmla="*/ 398 w 415"/>
                <a:gd name="T61" fmla="*/ 327 h 423"/>
                <a:gd name="T62" fmla="*/ 200 w 415"/>
                <a:gd name="T63" fmla="*/ 405 h 423"/>
                <a:gd name="T64" fmla="*/ 189 w 415"/>
                <a:gd name="T65" fmla="*/ 379 h 423"/>
                <a:gd name="T66" fmla="*/ 387 w 415"/>
                <a:gd name="T67" fmla="*/ 301 h 423"/>
                <a:gd name="T68" fmla="*/ 398 w 415"/>
                <a:gd name="T69" fmla="*/ 327 h 423"/>
                <a:gd name="T70" fmla="*/ 318 w 415"/>
                <a:gd name="T71" fmla="*/ 93 h 423"/>
                <a:gd name="T72" fmla="*/ 310 w 415"/>
                <a:gd name="T73" fmla="*/ 94 h 423"/>
                <a:gd name="T74" fmla="*/ 309 w 415"/>
                <a:gd name="T75" fmla="*/ 102 h 423"/>
                <a:gd name="T76" fmla="*/ 382 w 415"/>
                <a:gd name="T77" fmla="*/ 288 h 423"/>
                <a:gd name="T78" fmla="*/ 184 w 415"/>
                <a:gd name="T79" fmla="*/ 366 h 423"/>
                <a:gd name="T80" fmla="*/ 111 w 415"/>
                <a:gd name="T81" fmla="*/ 181 h 423"/>
                <a:gd name="T82" fmla="*/ 104 w 415"/>
                <a:gd name="T83" fmla="*/ 176 h 423"/>
                <a:gd name="T84" fmla="*/ 98 w 415"/>
                <a:gd name="T85" fmla="*/ 180 h 423"/>
                <a:gd name="T86" fmla="*/ 85 w 415"/>
                <a:gd name="T87" fmla="*/ 210 h 423"/>
                <a:gd name="T88" fmla="*/ 29 w 415"/>
                <a:gd name="T89" fmla="*/ 177 h 423"/>
                <a:gd name="T90" fmla="*/ 57 w 415"/>
                <a:gd name="T91" fmla="*/ 111 h 423"/>
                <a:gd name="T92" fmla="*/ 115 w 415"/>
                <a:gd name="T93" fmla="*/ 88 h 423"/>
                <a:gd name="T94" fmla="*/ 195 w 415"/>
                <a:gd name="T95" fmla="*/ 105 h 423"/>
                <a:gd name="T96" fmla="*/ 242 w 415"/>
                <a:gd name="T97" fmla="*/ 38 h 423"/>
                <a:gd name="T98" fmla="*/ 301 w 415"/>
                <a:gd name="T99" fmla="*/ 15 h 423"/>
                <a:gd name="T100" fmla="*/ 367 w 415"/>
                <a:gd name="T101" fmla="*/ 43 h 423"/>
                <a:gd name="T102" fmla="*/ 348 w 415"/>
                <a:gd name="T103" fmla="*/ 106 h 423"/>
                <a:gd name="T104" fmla="*/ 318 w 415"/>
                <a:gd name="T105" fmla="*/ 93 h 423"/>
                <a:gd name="T106" fmla="*/ 376 w 415"/>
                <a:gd name="T107" fmla="*/ 118 h 423"/>
                <a:gd name="T108" fmla="*/ 361 w 415"/>
                <a:gd name="T109" fmla="*/ 112 h 423"/>
                <a:gd name="T110" fmla="*/ 380 w 415"/>
                <a:gd name="T111" fmla="*/ 49 h 423"/>
                <a:gd name="T112" fmla="*/ 394 w 415"/>
                <a:gd name="T113" fmla="*/ 55 h 423"/>
                <a:gd name="T114" fmla="*/ 376 w 415"/>
                <a:gd name="T115" fmla="*/ 11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5" h="423">
                  <a:moveTo>
                    <a:pt x="405" y="45"/>
                  </a:moveTo>
                  <a:cubicBezTo>
                    <a:pt x="304" y="1"/>
                    <a:pt x="304" y="1"/>
                    <a:pt x="304" y="1"/>
                  </a:cubicBezTo>
                  <a:cubicBezTo>
                    <a:pt x="302" y="0"/>
                    <a:pt x="300" y="0"/>
                    <a:pt x="298" y="1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7" y="100"/>
                    <a:pt x="46" y="101"/>
                    <a:pt x="45" y="103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0" y="208"/>
                    <a:pt x="1" y="211"/>
                    <a:pt x="4" y="213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4" y="255"/>
                    <a:pt x="77" y="255"/>
                    <a:pt x="79" y="255"/>
                  </a:cubicBezTo>
                  <a:cubicBezTo>
                    <a:pt x="81" y="254"/>
                    <a:pt x="82" y="252"/>
                    <a:pt x="83" y="251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89" y="417"/>
                    <a:pt x="189" y="417"/>
                    <a:pt x="189" y="417"/>
                  </a:cubicBezTo>
                  <a:cubicBezTo>
                    <a:pt x="191" y="421"/>
                    <a:pt x="195" y="423"/>
                    <a:pt x="198" y="421"/>
                  </a:cubicBezTo>
                  <a:cubicBezTo>
                    <a:pt x="409" y="338"/>
                    <a:pt x="409" y="338"/>
                    <a:pt x="409" y="338"/>
                  </a:cubicBezTo>
                  <a:cubicBezTo>
                    <a:pt x="413" y="336"/>
                    <a:pt x="415" y="332"/>
                    <a:pt x="413" y="329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77" y="134"/>
                    <a:pt x="377" y="134"/>
                    <a:pt x="377" y="134"/>
                  </a:cubicBezTo>
                  <a:cubicBezTo>
                    <a:pt x="379" y="135"/>
                    <a:pt x="381" y="135"/>
                    <a:pt x="383" y="134"/>
                  </a:cubicBezTo>
                  <a:cubicBezTo>
                    <a:pt x="385" y="133"/>
                    <a:pt x="386" y="132"/>
                    <a:pt x="387" y="130"/>
                  </a:cubicBezTo>
                  <a:cubicBezTo>
                    <a:pt x="409" y="53"/>
                    <a:pt x="409" y="53"/>
                    <a:pt x="409" y="53"/>
                  </a:cubicBezTo>
                  <a:cubicBezTo>
                    <a:pt x="410" y="50"/>
                    <a:pt x="409" y="46"/>
                    <a:pt x="405" y="45"/>
                  </a:cubicBezTo>
                  <a:close/>
                  <a:moveTo>
                    <a:pt x="228" y="44"/>
                  </a:moveTo>
                  <a:cubicBezTo>
                    <a:pt x="224" y="69"/>
                    <a:pt x="207" y="85"/>
                    <a:pt x="190" y="91"/>
                  </a:cubicBezTo>
                  <a:cubicBezTo>
                    <a:pt x="173" y="98"/>
                    <a:pt x="150" y="99"/>
                    <a:pt x="130" y="82"/>
                  </a:cubicBezTo>
                  <a:lnTo>
                    <a:pt x="228" y="44"/>
                  </a:lnTo>
                  <a:close/>
                  <a:moveTo>
                    <a:pt x="73" y="238"/>
                  </a:moveTo>
                  <a:cubicBezTo>
                    <a:pt x="17" y="204"/>
                    <a:pt x="17" y="204"/>
                    <a:pt x="17" y="204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80" y="223"/>
                    <a:pt x="80" y="223"/>
                    <a:pt x="80" y="223"/>
                  </a:cubicBezTo>
                  <a:lnTo>
                    <a:pt x="73" y="238"/>
                  </a:lnTo>
                  <a:close/>
                  <a:moveTo>
                    <a:pt x="398" y="327"/>
                  </a:moveTo>
                  <a:cubicBezTo>
                    <a:pt x="200" y="405"/>
                    <a:pt x="200" y="405"/>
                    <a:pt x="200" y="405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387" y="301"/>
                    <a:pt x="387" y="301"/>
                    <a:pt x="387" y="301"/>
                  </a:cubicBezTo>
                  <a:cubicBezTo>
                    <a:pt x="398" y="327"/>
                    <a:pt x="398" y="327"/>
                    <a:pt x="398" y="327"/>
                  </a:cubicBezTo>
                  <a:close/>
                  <a:moveTo>
                    <a:pt x="318" y="93"/>
                  </a:moveTo>
                  <a:cubicBezTo>
                    <a:pt x="316" y="92"/>
                    <a:pt x="312" y="92"/>
                    <a:pt x="310" y="94"/>
                  </a:cubicBezTo>
                  <a:cubicBezTo>
                    <a:pt x="308" y="96"/>
                    <a:pt x="308" y="99"/>
                    <a:pt x="309" y="102"/>
                  </a:cubicBezTo>
                  <a:cubicBezTo>
                    <a:pt x="382" y="288"/>
                    <a:pt x="382" y="288"/>
                    <a:pt x="382" y="288"/>
                  </a:cubicBezTo>
                  <a:cubicBezTo>
                    <a:pt x="184" y="366"/>
                    <a:pt x="184" y="366"/>
                    <a:pt x="184" y="366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78"/>
                    <a:pt x="107" y="176"/>
                    <a:pt x="104" y="176"/>
                  </a:cubicBezTo>
                  <a:cubicBezTo>
                    <a:pt x="102" y="176"/>
                    <a:pt x="99" y="178"/>
                    <a:pt x="98" y="180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36" y="109"/>
                    <a:pt x="167" y="116"/>
                    <a:pt x="195" y="105"/>
                  </a:cubicBezTo>
                  <a:cubicBezTo>
                    <a:pt x="223" y="94"/>
                    <a:pt x="241" y="68"/>
                    <a:pt x="242" y="38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48" y="106"/>
                    <a:pt x="348" y="106"/>
                    <a:pt x="348" y="106"/>
                  </a:cubicBezTo>
                  <a:lnTo>
                    <a:pt x="318" y="93"/>
                  </a:lnTo>
                  <a:close/>
                  <a:moveTo>
                    <a:pt x="376" y="118"/>
                  </a:moveTo>
                  <a:cubicBezTo>
                    <a:pt x="361" y="112"/>
                    <a:pt x="361" y="112"/>
                    <a:pt x="361" y="112"/>
                  </a:cubicBezTo>
                  <a:cubicBezTo>
                    <a:pt x="380" y="49"/>
                    <a:pt x="380" y="49"/>
                    <a:pt x="380" y="49"/>
                  </a:cubicBezTo>
                  <a:cubicBezTo>
                    <a:pt x="394" y="55"/>
                    <a:pt x="394" y="55"/>
                    <a:pt x="394" y="55"/>
                  </a:cubicBezTo>
                  <a:lnTo>
                    <a:pt x="376" y="118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9" name="Freeform 13"/>
            <p:cNvSpPr>
              <a:spLocks noEditPoints="1"/>
            </p:cNvSpPr>
            <p:nvPr/>
          </p:nvSpPr>
          <p:spPr bwMode="auto">
            <a:xfrm>
              <a:off x="10578991" y="2508230"/>
              <a:ext cx="633413" cy="665162"/>
            </a:xfrm>
            <a:custGeom>
              <a:avLst/>
              <a:gdLst>
                <a:gd name="T0" fmla="*/ 66 w 169"/>
                <a:gd name="T1" fmla="*/ 0 h 177"/>
                <a:gd name="T2" fmla="*/ 62 w 169"/>
                <a:gd name="T3" fmla="*/ 0 h 177"/>
                <a:gd name="T4" fmla="*/ 61 w 169"/>
                <a:gd name="T5" fmla="*/ 3 h 177"/>
                <a:gd name="T6" fmla="*/ 53 w 169"/>
                <a:gd name="T7" fmla="*/ 46 h 177"/>
                <a:gd name="T8" fmla="*/ 25 w 169"/>
                <a:gd name="T9" fmla="*/ 33 h 177"/>
                <a:gd name="T10" fmla="*/ 23 w 169"/>
                <a:gd name="T11" fmla="*/ 36 h 177"/>
                <a:gd name="T12" fmla="*/ 13 w 169"/>
                <a:gd name="T13" fmla="*/ 69 h 177"/>
                <a:gd name="T14" fmla="*/ 1 w 169"/>
                <a:gd name="T15" fmla="*/ 99 h 177"/>
                <a:gd name="T16" fmla="*/ 25 w 169"/>
                <a:gd name="T17" fmla="*/ 132 h 177"/>
                <a:gd name="T18" fmla="*/ 92 w 169"/>
                <a:gd name="T19" fmla="*/ 175 h 177"/>
                <a:gd name="T20" fmla="*/ 123 w 169"/>
                <a:gd name="T21" fmla="*/ 165 h 177"/>
                <a:gd name="T22" fmla="*/ 141 w 169"/>
                <a:gd name="T23" fmla="*/ 169 h 177"/>
                <a:gd name="T24" fmla="*/ 168 w 169"/>
                <a:gd name="T25" fmla="*/ 137 h 177"/>
                <a:gd name="T26" fmla="*/ 154 w 169"/>
                <a:gd name="T27" fmla="*/ 106 h 177"/>
                <a:gd name="T28" fmla="*/ 154 w 169"/>
                <a:gd name="T29" fmla="*/ 106 h 177"/>
                <a:gd name="T30" fmla="*/ 153 w 169"/>
                <a:gd name="T31" fmla="*/ 104 h 177"/>
                <a:gd name="T32" fmla="*/ 122 w 169"/>
                <a:gd name="T33" fmla="*/ 34 h 177"/>
                <a:gd name="T34" fmla="*/ 66 w 169"/>
                <a:gd name="T35" fmla="*/ 0 h 177"/>
                <a:gd name="T36" fmla="*/ 65 w 169"/>
                <a:gd name="T37" fmla="*/ 4 h 177"/>
                <a:gd name="T38" fmla="*/ 119 w 169"/>
                <a:gd name="T39" fmla="*/ 36 h 177"/>
                <a:gd name="T40" fmla="*/ 149 w 169"/>
                <a:gd name="T41" fmla="*/ 101 h 177"/>
                <a:gd name="T42" fmla="*/ 128 w 169"/>
                <a:gd name="T43" fmla="*/ 92 h 177"/>
                <a:gd name="T44" fmla="*/ 126 w 169"/>
                <a:gd name="T45" fmla="*/ 94 h 177"/>
                <a:gd name="T46" fmla="*/ 118 w 169"/>
                <a:gd name="T47" fmla="*/ 119 h 177"/>
                <a:gd name="T48" fmla="*/ 109 w 169"/>
                <a:gd name="T49" fmla="*/ 142 h 177"/>
                <a:gd name="T50" fmla="*/ 119 w 169"/>
                <a:gd name="T51" fmla="*/ 162 h 177"/>
                <a:gd name="T52" fmla="*/ 92 w 169"/>
                <a:gd name="T53" fmla="*/ 171 h 177"/>
                <a:gd name="T54" fmla="*/ 29 w 169"/>
                <a:gd name="T55" fmla="*/ 133 h 177"/>
                <a:gd name="T56" fmla="*/ 42 w 169"/>
                <a:gd name="T57" fmla="*/ 134 h 177"/>
                <a:gd name="T58" fmla="*/ 77 w 169"/>
                <a:gd name="T59" fmla="*/ 93 h 177"/>
                <a:gd name="T60" fmla="*/ 59 w 169"/>
                <a:gd name="T61" fmla="*/ 53 h 177"/>
                <a:gd name="T62" fmla="*/ 56 w 169"/>
                <a:gd name="T63" fmla="*/ 49 h 177"/>
                <a:gd name="T64" fmla="*/ 65 w 169"/>
                <a:gd name="T65" fmla="*/ 4 h 177"/>
                <a:gd name="T66" fmla="*/ 27 w 169"/>
                <a:gd name="T67" fmla="*/ 38 h 177"/>
                <a:gd name="T68" fmla="*/ 56 w 169"/>
                <a:gd name="T69" fmla="*/ 55 h 177"/>
                <a:gd name="T70" fmla="*/ 74 w 169"/>
                <a:gd name="T71" fmla="*/ 93 h 177"/>
                <a:gd name="T72" fmla="*/ 42 w 169"/>
                <a:gd name="T73" fmla="*/ 131 h 177"/>
                <a:gd name="T74" fmla="*/ 5 w 169"/>
                <a:gd name="T75" fmla="*/ 99 h 177"/>
                <a:gd name="T76" fmla="*/ 16 w 169"/>
                <a:gd name="T77" fmla="*/ 71 h 177"/>
                <a:gd name="T78" fmla="*/ 27 w 169"/>
                <a:gd name="T79" fmla="*/ 38 h 177"/>
                <a:gd name="T80" fmla="*/ 130 w 169"/>
                <a:gd name="T81" fmla="*/ 96 h 177"/>
                <a:gd name="T82" fmla="*/ 151 w 169"/>
                <a:gd name="T83" fmla="*/ 109 h 177"/>
                <a:gd name="T84" fmla="*/ 164 w 169"/>
                <a:gd name="T85" fmla="*/ 138 h 177"/>
                <a:gd name="T86" fmla="*/ 140 w 169"/>
                <a:gd name="T87" fmla="*/ 165 h 177"/>
                <a:gd name="T88" fmla="*/ 113 w 169"/>
                <a:gd name="T89" fmla="*/ 142 h 177"/>
                <a:gd name="T90" fmla="*/ 121 w 169"/>
                <a:gd name="T91" fmla="*/ 121 h 177"/>
                <a:gd name="T92" fmla="*/ 130 w 169"/>
                <a:gd name="T93" fmla="*/ 9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177">
                  <a:moveTo>
                    <a:pt x="66" y="0"/>
                  </a:moveTo>
                  <a:cubicBezTo>
                    <a:pt x="65" y="0"/>
                    <a:pt x="64" y="0"/>
                    <a:pt x="62" y="0"/>
                  </a:cubicBezTo>
                  <a:cubicBezTo>
                    <a:pt x="61" y="1"/>
                    <a:pt x="60" y="1"/>
                    <a:pt x="61" y="3"/>
                  </a:cubicBezTo>
                  <a:cubicBezTo>
                    <a:pt x="63" y="21"/>
                    <a:pt x="59" y="34"/>
                    <a:pt x="53" y="46"/>
                  </a:cubicBezTo>
                  <a:cubicBezTo>
                    <a:pt x="44" y="38"/>
                    <a:pt x="35" y="33"/>
                    <a:pt x="25" y="33"/>
                  </a:cubicBezTo>
                  <a:cubicBezTo>
                    <a:pt x="24" y="34"/>
                    <a:pt x="23" y="35"/>
                    <a:pt x="23" y="36"/>
                  </a:cubicBezTo>
                  <a:cubicBezTo>
                    <a:pt x="25" y="51"/>
                    <a:pt x="20" y="60"/>
                    <a:pt x="13" y="69"/>
                  </a:cubicBezTo>
                  <a:cubicBezTo>
                    <a:pt x="7" y="77"/>
                    <a:pt x="0" y="86"/>
                    <a:pt x="1" y="99"/>
                  </a:cubicBezTo>
                  <a:cubicBezTo>
                    <a:pt x="2" y="114"/>
                    <a:pt x="12" y="126"/>
                    <a:pt x="25" y="132"/>
                  </a:cubicBezTo>
                  <a:cubicBezTo>
                    <a:pt x="34" y="159"/>
                    <a:pt x="62" y="177"/>
                    <a:pt x="92" y="175"/>
                  </a:cubicBezTo>
                  <a:cubicBezTo>
                    <a:pt x="104" y="174"/>
                    <a:pt x="114" y="170"/>
                    <a:pt x="123" y="165"/>
                  </a:cubicBezTo>
                  <a:cubicBezTo>
                    <a:pt x="128" y="168"/>
                    <a:pt x="134" y="170"/>
                    <a:pt x="141" y="169"/>
                  </a:cubicBezTo>
                  <a:cubicBezTo>
                    <a:pt x="157" y="168"/>
                    <a:pt x="169" y="154"/>
                    <a:pt x="168" y="137"/>
                  </a:cubicBezTo>
                  <a:cubicBezTo>
                    <a:pt x="167" y="127"/>
                    <a:pt x="161" y="115"/>
                    <a:pt x="154" y="106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3" y="105"/>
                    <a:pt x="153" y="105"/>
                    <a:pt x="153" y="104"/>
                  </a:cubicBezTo>
                  <a:cubicBezTo>
                    <a:pt x="151" y="81"/>
                    <a:pt x="139" y="54"/>
                    <a:pt x="122" y="34"/>
                  </a:cubicBezTo>
                  <a:cubicBezTo>
                    <a:pt x="106" y="15"/>
                    <a:pt x="86" y="1"/>
                    <a:pt x="66" y="0"/>
                  </a:cubicBezTo>
                  <a:close/>
                  <a:moveTo>
                    <a:pt x="65" y="4"/>
                  </a:moveTo>
                  <a:cubicBezTo>
                    <a:pt x="83" y="4"/>
                    <a:pt x="103" y="17"/>
                    <a:pt x="119" y="36"/>
                  </a:cubicBezTo>
                  <a:cubicBezTo>
                    <a:pt x="135" y="55"/>
                    <a:pt x="147" y="80"/>
                    <a:pt x="149" y="101"/>
                  </a:cubicBezTo>
                  <a:cubicBezTo>
                    <a:pt x="143" y="95"/>
                    <a:pt x="135" y="91"/>
                    <a:pt x="128" y="92"/>
                  </a:cubicBezTo>
                  <a:cubicBezTo>
                    <a:pt x="126" y="92"/>
                    <a:pt x="126" y="93"/>
                    <a:pt x="126" y="94"/>
                  </a:cubicBezTo>
                  <a:cubicBezTo>
                    <a:pt x="127" y="105"/>
                    <a:pt x="123" y="112"/>
                    <a:pt x="118" y="119"/>
                  </a:cubicBezTo>
                  <a:cubicBezTo>
                    <a:pt x="114" y="125"/>
                    <a:pt x="108" y="132"/>
                    <a:pt x="109" y="142"/>
                  </a:cubicBezTo>
                  <a:cubicBezTo>
                    <a:pt x="110" y="150"/>
                    <a:pt x="113" y="158"/>
                    <a:pt x="119" y="162"/>
                  </a:cubicBezTo>
                  <a:cubicBezTo>
                    <a:pt x="111" y="167"/>
                    <a:pt x="102" y="170"/>
                    <a:pt x="92" y="171"/>
                  </a:cubicBezTo>
                  <a:cubicBezTo>
                    <a:pt x="64" y="173"/>
                    <a:pt x="39" y="157"/>
                    <a:pt x="29" y="133"/>
                  </a:cubicBezTo>
                  <a:cubicBezTo>
                    <a:pt x="33" y="134"/>
                    <a:pt x="38" y="135"/>
                    <a:pt x="42" y="134"/>
                  </a:cubicBezTo>
                  <a:cubicBezTo>
                    <a:pt x="63" y="133"/>
                    <a:pt x="79" y="114"/>
                    <a:pt x="77" y="93"/>
                  </a:cubicBezTo>
                  <a:cubicBezTo>
                    <a:pt x="76" y="79"/>
                    <a:pt x="69" y="64"/>
                    <a:pt x="59" y="53"/>
                  </a:cubicBezTo>
                  <a:cubicBezTo>
                    <a:pt x="58" y="51"/>
                    <a:pt x="57" y="50"/>
                    <a:pt x="56" y="49"/>
                  </a:cubicBezTo>
                  <a:cubicBezTo>
                    <a:pt x="62" y="37"/>
                    <a:pt x="67" y="23"/>
                    <a:pt x="65" y="4"/>
                  </a:cubicBezTo>
                  <a:close/>
                  <a:moveTo>
                    <a:pt x="27" y="38"/>
                  </a:moveTo>
                  <a:cubicBezTo>
                    <a:pt x="37" y="38"/>
                    <a:pt x="48" y="45"/>
                    <a:pt x="56" y="55"/>
                  </a:cubicBezTo>
                  <a:cubicBezTo>
                    <a:pt x="66" y="66"/>
                    <a:pt x="72" y="81"/>
                    <a:pt x="74" y="93"/>
                  </a:cubicBezTo>
                  <a:cubicBezTo>
                    <a:pt x="75" y="112"/>
                    <a:pt x="61" y="129"/>
                    <a:pt x="42" y="131"/>
                  </a:cubicBezTo>
                  <a:cubicBezTo>
                    <a:pt x="23" y="132"/>
                    <a:pt x="6" y="118"/>
                    <a:pt x="5" y="99"/>
                  </a:cubicBezTo>
                  <a:cubicBezTo>
                    <a:pt x="4" y="87"/>
                    <a:pt x="10" y="80"/>
                    <a:pt x="16" y="71"/>
                  </a:cubicBezTo>
                  <a:cubicBezTo>
                    <a:pt x="22" y="62"/>
                    <a:pt x="28" y="52"/>
                    <a:pt x="27" y="38"/>
                  </a:cubicBezTo>
                  <a:close/>
                  <a:moveTo>
                    <a:pt x="130" y="96"/>
                  </a:moveTo>
                  <a:cubicBezTo>
                    <a:pt x="137" y="96"/>
                    <a:pt x="145" y="101"/>
                    <a:pt x="151" y="109"/>
                  </a:cubicBezTo>
                  <a:cubicBezTo>
                    <a:pt x="158" y="117"/>
                    <a:pt x="163" y="128"/>
                    <a:pt x="164" y="138"/>
                  </a:cubicBezTo>
                  <a:cubicBezTo>
                    <a:pt x="165" y="152"/>
                    <a:pt x="154" y="164"/>
                    <a:pt x="140" y="165"/>
                  </a:cubicBezTo>
                  <a:cubicBezTo>
                    <a:pt x="126" y="167"/>
                    <a:pt x="114" y="156"/>
                    <a:pt x="113" y="142"/>
                  </a:cubicBezTo>
                  <a:cubicBezTo>
                    <a:pt x="112" y="133"/>
                    <a:pt x="117" y="128"/>
                    <a:pt x="121" y="121"/>
                  </a:cubicBezTo>
                  <a:cubicBezTo>
                    <a:pt x="126" y="114"/>
                    <a:pt x="131" y="107"/>
                    <a:pt x="130" y="96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Freeform 14"/>
            <p:cNvSpPr>
              <a:spLocks noEditPoints="1"/>
            </p:cNvSpPr>
            <p:nvPr/>
          </p:nvSpPr>
          <p:spPr bwMode="auto">
            <a:xfrm>
              <a:off x="710867" y="2442646"/>
              <a:ext cx="633413" cy="665162"/>
            </a:xfrm>
            <a:custGeom>
              <a:avLst/>
              <a:gdLst>
                <a:gd name="T0" fmla="*/ 66 w 169"/>
                <a:gd name="T1" fmla="*/ 0 h 177"/>
                <a:gd name="T2" fmla="*/ 62 w 169"/>
                <a:gd name="T3" fmla="*/ 0 h 177"/>
                <a:gd name="T4" fmla="*/ 61 w 169"/>
                <a:gd name="T5" fmla="*/ 2 h 177"/>
                <a:gd name="T6" fmla="*/ 53 w 169"/>
                <a:gd name="T7" fmla="*/ 45 h 177"/>
                <a:gd name="T8" fmla="*/ 25 w 169"/>
                <a:gd name="T9" fmla="*/ 33 h 177"/>
                <a:gd name="T10" fmla="*/ 23 w 169"/>
                <a:gd name="T11" fmla="*/ 35 h 177"/>
                <a:gd name="T12" fmla="*/ 13 w 169"/>
                <a:gd name="T13" fmla="*/ 68 h 177"/>
                <a:gd name="T14" fmla="*/ 1 w 169"/>
                <a:gd name="T15" fmla="*/ 98 h 177"/>
                <a:gd name="T16" fmla="*/ 25 w 169"/>
                <a:gd name="T17" fmla="*/ 131 h 177"/>
                <a:gd name="T18" fmla="*/ 93 w 169"/>
                <a:gd name="T19" fmla="*/ 174 h 177"/>
                <a:gd name="T20" fmla="*/ 123 w 169"/>
                <a:gd name="T21" fmla="*/ 164 h 177"/>
                <a:gd name="T22" fmla="*/ 141 w 169"/>
                <a:gd name="T23" fmla="*/ 168 h 177"/>
                <a:gd name="T24" fmla="*/ 168 w 169"/>
                <a:gd name="T25" fmla="*/ 137 h 177"/>
                <a:gd name="T26" fmla="*/ 154 w 169"/>
                <a:gd name="T27" fmla="*/ 106 h 177"/>
                <a:gd name="T28" fmla="*/ 154 w 169"/>
                <a:gd name="T29" fmla="*/ 105 h 177"/>
                <a:gd name="T30" fmla="*/ 153 w 169"/>
                <a:gd name="T31" fmla="*/ 103 h 177"/>
                <a:gd name="T32" fmla="*/ 122 w 169"/>
                <a:gd name="T33" fmla="*/ 33 h 177"/>
                <a:gd name="T34" fmla="*/ 66 w 169"/>
                <a:gd name="T35" fmla="*/ 0 h 177"/>
                <a:gd name="T36" fmla="*/ 65 w 169"/>
                <a:gd name="T37" fmla="*/ 4 h 177"/>
                <a:gd name="T38" fmla="*/ 119 w 169"/>
                <a:gd name="T39" fmla="*/ 35 h 177"/>
                <a:gd name="T40" fmla="*/ 149 w 169"/>
                <a:gd name="T41" fmla="*/ 101 h 177"/>
                <a:gd name="T42" fmla="*/ 128 w 169"/>
                <a:gd name="T43" fmla="*/ 91 h 177"/>
                <a:gd name="T44" fmla="*/ 126 w 169"/>
                <a:gd name="T45" fmla="*/ 93 h 177"/>
                <a:gd name="T46" fmla="*/ 119 w 169"/>
                <a:gd name="T47" fmla="*/ 118 h 177"/>
                <a:gd name="T48" fmla="*/ 109 w 169"/>
                <a:gd name="T49" fmla="*/ 141 h 177"/>
                <a:gd name="T50" fmla="*/ 120 w 169"/>
                <a:gd name="T51" fmla="*/ 162 h 177"/>
                <a:gd name="T52" fmla="*/ 92 w 169"/>
                <a:gd name="T53" fmla="*/ 170 h 177"/>
                <a:gd name="T54" fmla="*/ 29 w 169"/>
                <a:gd name="T55" fmla="*/ 132 h 177"/>
                <a:gd name="T56" fmla="*/ 42 w 169"/>
                <a:gd name="T57" fmla="*/ 133 h 177"/>
                <a:gd name="T58" fmla="*/ 77 w 169"/>
                <a:gd name="T59" fmla="*/ 92 h 177"/>
                <a:gd name="T60" fmla="*/ 59 w 169"/>
                <a:gd name="T61" fmla="*/ 52 h 177"/>
                <a:gd name="T62" fmla="*/ 56 w 169"/>
                <a:gd name="T63" fmla="*/ 48 h 177"/>
                <a:gd name="T64" fmla="*/ 65 w 169"/>
                <a:gd name="T65" fmla="*/ 4 h 177"/>
                <a:gd name="T66" fmla="*/ 27 w 169"/>
                <a:gd name="T67" fmla="*/ 37 h 177"/>
                <a:gd name="T68" fmla="*/ 56 w 169"/>
                <a:gd name="T69" fmla="*/ 54 h 177"/>
                <a:gd name="T70" fmla="*/ 74 w 169"/>
                <a:gd name="T71" fmla="*/ 93 h 177"/>
                <a:gd name="T72" fmla="*/ 42 w 169"/>
                <a:gd name="T73" fmla="*/ 130 h 177"/>
                <a:gd name="T74" fmla="*/ 5 w 169"/>
                <a:gd name="T75" fmla="*/ 98 h 177"/>
                <a:gd name="T76" fmla="*/ 16 w 169"/>
                <a:gd name="T77" fmla="*/ 70 h 177"/>
                <a:gd name="T78" fmla="*/ 27 w 169"/>
                <a:gd name="T79" fmla="*/ 37 h 177"/>
                <a:gd name="T80" fmla="*/ 130 w 169"/>
                <a:gd name="T81" fmla="*/ 95 h 177"/>
                <a:gd name="T82" fmla="*/ 151 w 169"/>
                <a:gd name="T83" fmla="*/ 108 h 177"/>
                <a:gd name="T84" fmla="*/ 164 w 169"/>
                <a:gd name="T85" fmla="*/ 137 h 177"/>
                <a:gd name="T86" fmla="*/ 140 w 169"/>
                <a:gd name="T87" fmla="*/ 165 h 177"/>
                <a:gd name="T88" fmla="*/ 113 w 169"/>
                <a:gd name="T89" fmla="*/ 141 h 177"/>
                <a:gd name="T90" fmla="*/ 122 w 169"/>
                <a:gd name="T91" fmla="*/ 120 h 177"/>
                <a:gd name="T92" fmla="*/ 130 w 169"/>
                <a:gd name="T93" fmla="*/ 9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177">
                  <a:moveTo>
                    <a:pt x="66" y="0"/>
                  </a:moveTo>
                  <a:cubicBezTo>
                    <a:pt x="65" y="0"/>
                    <a:pt x="64" y="0"/>
                    <a:pt x="62" y="0"/>
                  </a:cubicBezTo>
                  <a:cubicBezTo>
                    <a:pt x="61" y="0"/>
                    <a:pt x="60" y="1"/>
                    <a:pt x="61" y="2"/>
                  </a:cubicBezTo>
                  <a:cubicBezTo>
                    <a:pt x="63" y="20"/>
                    <a:pt x="59" y="33"/>
                    <a:pt x="53" y="45"/>
                  </a:cubicBezTo>
                  <a:cubicBezTo>
                    <a:pt x="45" y="37"/>
                    <a:pt x="35" y="32"/>
                    <a:pt x="25" y="33"/>
                  </a:cubicBezTo>
                  <a:cubicBezTo>
                    <a:pt x="24" y="33"/>
                    <a:pt x="23" y="34"/>
                    <a:pt x="23" y="35"/>
                  </a:cubicBezTo>
                  <a:cubicBezTo>
                    <a:pt x="26" y="50"/>
                    <a:pt x="20" y="59"/>
                    <a:pt x="13" y="68"/>
                  </a:cubicBezTo>
                  <a:cubicBezTo>
                    <a:pt x="7" y="76"/>
                    <a:pt x="0" y="85"/>
                    <a:pt x="1" y="98"/>
                  </a:cubicBezTo>
                  <a:cubicBezTo>
                    <a:pt x="2" y="113"/>
                    <a:pt x="12" y="125"/>
                    <a:pt x="25" y="131"/>
                  </a:cubicBezTo>
                  <a:cubicBezTo>
                    <a:pt x="35" y="158"/>
                    <a:pt x="62" y="177"/>
                    <a:pt x="93" y="174"/>
                  </a:cubicBezTo>
                  <a:cubicBezTo>
                    <a:pt x="104" y="173"/>
                    <a:pt x="114" y="170"/>
                    <a:pt x="123" y="164"/>
                  </a:cubicBezTo>
                  <a:cubicBezTo>
                    <a:pt x="128" y="167"/>
                    <a:pt x="134" y="169"/>
                    <a:pt x="141" y="168"/>
                  </a:cubicBezTo>
                  <a:cubicBezTo>
                    <a:pt x="157" y="167"/>
                    <a:pt x="169" y="153"/>
                    <a:pt x="168" y="137"/>
                  </a:cubicBezTo>
                  <a:cubicBezTo>
                    <a:pt x="167" y="126"/>
                    <a:pt x="162" y="115"/>
                    <a:pt x="154" y="10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4"/>
                    <a:pt x="153" y="104"/>
                    <a:pt x="153" y="103"/>
                  </a:cubicBezTo>
                  <a:cubicBezTo>
                    <a:pt x="152" y="80"/>
                    <a:pt x="139" y="53"/>
                    <a:pt x="122" y="33"/>
                  </a:cubicBezTo>
                  <a:cubicBezTo>
                    <a:pt x="106" y="14"/>
                    <a:pt x="86" y="0"/>
                    <a:pt x="66" y="0"/>
                  </a:cubicBezTo>
                  <a:close/>
                  <a:moveTo>
                    <a:pt x="65" y="4"/>
                  </a:moveTo>
                  <a:cubicBezTo>
                    <a:pt x="83" y="3"/>
                    <a:pt x="103" y="16"/>
                    <a:pt x="119" y="35"/>
                  </a:cubicBezTo>
                  <a:cubicBezTo>
                    <a:pt x="135" y="54"/>
                    <a:pt x="147" y="79"/>
                    <a:pt x="149" y="101"/>
                  </a:cubicBezTo>
                  <a:cubicBezTo>
                    <a:pt x="143" y="94"/>
                    <a:pt x="135" y="90"/>
                    <a:pt x="128" y="91"/>
                  </a:cubicBezTo>
                  <a:cubicBezTo>
                    <a:pt x="127" y="91"/>
                    <a:pt x="126" y="92"/>
                    <a:pt x="126" y="93"/>
                  </a:cubicBezTo>
                  <a:cubicBezTo>
                    <a:pt x="128" y="104"/>
                    <a:pt x="123" y="111"/>
                    <a:pt x="119" y="118"/>
                  </a:cubicBezTo>
                  <a:cubicBezTo>
                    <a:pt x="114" y="124"/>
                    <a:pt x="108" y="131"/>
                    <a:pt x="109" y="141"/>
                  </a:cubicBezTo>
                  <a:cubicBezTo>
                    <a:pt x="110" y="150"/>
                    <a:pt x="114" y="157"/>
                    <a:pt x="120" y="162"/>
                  </a:cubicBezTo>
                  <a:cubicBezTo>
                    <a:pt x="111" y="166"/>
                    <a:pt x="102" y="169"/>
                    <a:pt x="92" y="170"/>
                  </a:cubicBezTo>
                  <a:cubicBezTo>
                    <a:pt x="64" y="173"/>
                    <a:pt x="40" y="157"/>
                    <a:pt x="29" y="132"/>
                  </a:cubicBezTo>
                  <a:cubicBezTo>
                    <a:pt x="34" y="133"/>
                    <a:pt x="38" y="134"/>
                    <a:pt x="42" y="133"/>
                  </a:cubicBezTo>
                  <a:cubicBezTo>
                    <a:pt x="63" y="132"/>
                    <a:pt x="79" y="113"/>
                    <a:pt x="77" y="92"/>
                  </a:cubicBezTo>
                  <a:cubicBezTo>
                    <a:pt x="76" y="79"/>
                    <a:pt x="69" y="64"/>
                    <a:pt x="59" y="52"/>
                  </a:cubicBezTo>
                  <a:cubicBezTo>
                    <a:pt x="58" y="50"/>
                    <a:pt x="57" y="49"/>
                    <a:pt x="56" y="48"/>
                  </a:cubicBezTo>
                  <a:cubicBezTo>
                    <a:pt x="62" y="36"/>
                    <a:pt x="67" y="22"/>
                    <a:pt x="65" y="4"/>
                  </a:cubicBezTo>
                  <a:close/>
                  <a:moveTo>
                    <a:pt x="27" y="37"/>
                  </a:moveTo>
                  <a:cubicBezTo>
                    <a:pt x="37" y="37"/>
                    <a:pt x="48" y="44"/>
                    <a:pt x="56" y="54"/>
                  </a:cubicBezTo>
                  <a:cubicBezTo>
                    <a:pt x="66" y="65"/>
                    <a:pt x="73" y="80"/>
                    <a:pt x="74" y="93"/>
                  </a:cubicBezTo>
                  <a:cubicBezTo>
                    <a:pt x="75" y="111"/>
                    <a:pt x="61" y="128"/>
                    <a:pt x="42" y="130"/>
                  </a:cubicBezTo>
                  <a:cubicBezTo>
                    <a:pt x="23" y="131"/>
                    <a:pt x="6" y="117"/>
                    <a:pt x="5" y="98"/>
                  </a:cubicBezTo>
                  <a:cubicBezTo>
                    <a:pt x="4" y="86"/>
                    <a:pt x="10" y="79"/>
                    <a:pt x="16" y="70"/>
                  </a:cubicBezTo>
                  <a:cubicBezTo>
                    <a:pt x="23" y="62"/>
                    <a:pt x="29" y="52"/>
                    <a:pt x="27" y="37"/>
                  </a:cubicBezTo>
                  <a:close/>
                  <a:moveTo>
                    <a:pt x="130" y="95"/>
                  </a:moveTo>
                  <a:cubicBezTo>
                    <a:pt x="137" y="95"/>
                    <a:pt x="145" y="100"/>
                    <a:pt x="151" y="108"/>
                  </a:cubicBezTo>
                  <a:cubicBezTo>
                    <a:pt x="158" y="116"/>
                    <a:pt x="163" y="128"/>
                    <a:pt x="164" y="137"/>
                  </a:cubicBezTo>
                  <a:cubicBezTo>
                    <a:pt x="165" y="151"/>
                    <a:pt x="155" y="163"/>
                    <a:pt x="140" y="165"/>
                  </a:cubicBezTo>
                  <a:cubicBezTo>
                    <a:pt x="126" y="166"/>
                    <a:pt x="114" y="155"/>
                    <a:pt x="113" y="141"/>
                  </a:cubicBezTo>
                  <a:cubicBezTo>
                    <a:pt x="112" y="132"/>
                    <a:pt x="117" y="127"/>
                    <a:pt x="122" y="120"/>
                  </a:cubicBezTo>
                  <a:cubicBezTo>
                    <a:pt x="126" y="114"/>
                    <a:pt x="131" y="106"/>
                    <a:pt x="130" y="9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317883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6" grpId="0"/>
      <p:bldP spid="77" grpId="0"/>
      <p:bldP spid="7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895698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547133" y="568325"/>
            <a:ext cx="90977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FAB529"/>
                </a:solidFill>
              </a:rPr>
              <a:t>Giydiklerinizde Bunlara Dikkat Edin</a:t>
            </a:r>
          </a:p>
        </p:txBody>
      </p:sp>
      <p:sp>
        <p:nvSpPr>
          <p:cNvPr id="96" name="Metin kutusu 95"/>
          <p:cNvSpPr txBox="1"/>
          <p:nvPr/>
        </p:nvSpPr>
        <p:spPr>
          <a:xfrm>
            <a:off x="1547134" y="1969409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Soğuk havalarda kalın ve tek katlı giysiler değil, ince ve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çok katlı giysiler tercih edin!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7" name="Metin kutusu 76"/>
          <p:cNvSpPr txBox="1"/>
          <p:nvPr/>
        </p:nvSpPr>
        <p:spPr>
          <a:xfrm>
            <a:off x="1543050" y="3050023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Güneşin zararlı ışınlarına maruz kalmayın, şapka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 güneş gözlüğü kullanın!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8" name="Metin kutusu 77"/>
          <p:cNvSpPr txBox="1"/>
          <p:nvPr/>
        </p:nvSpPr>
        <p:spPr>
          <a:xfrm>
            <a:off x="1543049" y="4319794"/>
            <a:ext cx="90977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Cildinizi havasız bırakmayın; dar, hava</a:t>
            </a:r>
          </a:p>
          <a:p>
            <a:pPr algn="ctr"/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geçirmeyen kıyafetleri tercih etmeyin!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2830050"/>
            <a:ext cx="348750" cy="135000"/>
          </a:xfrm>
          <a:prstGeom prst="rect">
            <a:avLst/>
          </a:prstGeom>
        </p:spPr>
      </p:pic>
      <p:pic>
        <p:nvPicPr>
          <p:cNvPr id="80" name="Resim 7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7547" y="4038014"/>
            <a:ext cx="348750" cy="135000"/>
          </a:xfrm>
          <a:prstGeom prst="rect">
            <a:avLst/>
          </a:prstGeom>
        </p:spPr>
      </p:pic>
      <p:grpSp>
        <p:nvGrpSpPr>
          <p:cNvPr id="2106" name="Grup 2105"/>
          <p:cNvGrpSpPr/>
          <p:nvPr/>
        </p:nvGrpSpPr>
        <p:grpSpPr>
          <a:xfrm>
            <a:off x="345394" y="778477"/>
            <a:ext cx="11354804" cy="4025562"/>
            <a:chOff x="345394" y="778477"/>
            <a:chExt cx="11354804" cy="4025562"/>
          </a:xfrm>
        </p:grpSpPr>
        <p:sp>
          <p:nvSpPr>
            <p:cNvPr id="2097" name="Freeform 11"/>
            <p:cNvSpPr>
              <a:spLocks noEditPoints="1"/>
            </p:cNvSpPr>
            <p:nvPr/>
          </p:nvSpPr>
          <p:spPr bwMode="auto">
            <a:xfrm>
              <a:off x="10163177" y="3835548"/>
              <a:ext cx="955238" cy="968491"/>
            </a:xfrm>
            <a:custGeom>
              <a:avLst/>
              <a:gdLst>
                <a:gd name="T0" fmla="*/ 426 w 427"/>
                <a:gd name="T1" fmla="*/ 236 h 432"/>
                <a:gd name="T2" fmla="*/ 393 w 427"/>
                <a:gd name="T3" fmla="*/ 130 h 432"/>
                <a:gd name="T4" fmla="*/ 389 w 427"/>
                <a:gd name="T5" fmla="*/ 126 h 432"/>
                <a:gd name="T6" fmla="*/ 152 w 427"/>
                <a:gd name="T7" fmla="*/ 1 h 432"/>
                <a:gd name="T8" fmla="*/ 147 w 427"/>
                <a:gd name="T9" fmla="*/ 1 h 432"/>
                <a:gd name="T10" fmla="*/ 41 w 427"/>
                <a:gd name="T11" fmla="*/ 34 h 432"/>
                <a:gd name="T12" fmla="*/ 36 w 427"/>
                <a:gd name="T13" fmla="*/ 42 h 432"/>
                <a:gd name="T14" fmla="*/ 50 w 427"/>
                <a:gd name="T15" fmla="*/ 120 h 432"/>
                <a:gd name="T16" fmla="*/ 53 w 427"/>
                <a:gd name="T17" fmla="*/ 125 h 432"/>
                <a:gd name="T18" fmla="*/ 59 w 427"/>
                <a:gd name="T19" fmla="*/ 126 h 432"/>
                <a:gd name="T20" fmla="*/ 110 w 427"/>
                <a:gd name="T21" fmla="*/ 110 h 432"/>
                <a:gd name="T22" fmla="*/ 2 w 427"/>
                <a:gd name="T23" fmla="*/ 315 h 432"/>
                <a:gd name="T24" fmla="*/ 5 w 427"/>
                <a:gd name="T25" fmla="*/ 325 h 432"/>
                <a:gd name="T26" fmla="*/ 206 w 427"/>
                <a:gd name="T27" fmla="*/ 430 h 432"/>
                <a:gd name="T28" fmla="*/ 216 w 427"/>
                <a:gd name="T29" fmla="*/ 427 h 432"/>
                <a:gd name="T30" fmla="*/ 324 w 427"/>
                <a:gd name="T31" fmla="*/ 222 h 432"/>
                <a:gd name="T32" fmla="*/ 339 w 427"/>
                <a:gd name="T33" fmla="*/ 273 h 432"/>
                <a:gd name="T34" fmla="*/ 343 w 427"/>
                <a:gd name="T35" fmla="*/ 277 h 432"/>
                <a:gd name="T36" fmla="*/ 349 w 427"/>
                <a:gd name="T37" fmla="*/ 277 h 432"/>
                <a:gd name="T38" fmla="*/ 422 w 427"/>
                <a:gd name="T39" fmla="*/ 244 h 432"/>
                <a:gd name="T40" fmla="*/ 426 w 427"/>
                <a:gd name="T41" fmla="*/ 236 h 432"/>
                <a:gd name="T42" fmla="*/ 310 w 427"/>
                <a:gd name="T43" fmla="*/ 101 h 432"/>
                <a:gd name="T44" fmla="*/ 250 w 427"/>
                <a:gd name="T45" fmla="*/ 103 h 432"/>
                <a:gd name="T46" fmla="*/ 217 w 427"/>
                <a:gd name="T47" fmla="*/ 52 h 432"/>
                <a:gd name="T48" fmla="*/ 310 w 427"/>
                <a:gd name="T49" fmla="*/ 101 h 432"/>
                <a:gd name="T50" fmla="*/ 63 w 427"/>
                <a:gd name="T51" fmla="*/ 110 h 432"/>
                <a:gd name="T52" fmla="*/ 51 w 427"/>
                <a:gd name="T53" fmla="*/ 46 h 432"/>
                <a:gd name="T54" fmla="*/ 66 w 427"/>
                <a:gd name="T55" fmla="*/ 41 h 432"/>
                <a:gd name="T56" fmla="*/ 78 w 427"/>
                <a:gd name="T57" fmla="*/ 105 h 432"/>
                <a:gd name="T58" fmla="*/ 63 w 427"/>
                <a:gd name="T59" fmla="*/ 110 h 432"/>
                <a:gd name="T60" fmla="*/ 206 w 427"/>
                <a:gd name="T61" fmla="*/ 414 h 432"/>
                <a:gd name="T62" fmla="*/ 18 w 427"/>
                <a:gd name="T63" fmla="*/ 315 h 432"/>
                <a:gd name="T64" fmla="*/ 31 w 427"/>
                <a:gd name="T65" fmla="*/ 290 h 432"/>
                <a:gd name="T66" fmla="*/ 220 w 427"/>
                <a:gd name="T67" fmla="*/ 389 h 432"/>
                <a:gd name="T68" fmla="*/ 206 w 427"/>
                <a:gd name="T69" fmla="*/ 414 h 432"/>
                <a:gd name="T70" fmla="*/ 332 w 427"/>
                <a:gd name="T71" fmla="*/ 201 h 432"/>
                <a:gd name="T72" fmla="*/ 326 w 427"/>
                <a:gd name="T73" fmla="*/ 196 h 432"/>
                <a:gd name="T74" fmla="*/ 319 w 427"/>
                <a:gd name="T75" fmla="*/ 200 h 432"/>
                <a:gd name="T76" fmla="*/ 226 w 427"/>
                <a:gd name="T77" fmla="*/ 377 h 432"/>
                <a:gd name="T78" fmla="*/ 38 w 427"/>
                <a:gd name="T79" fmla="*/ 278 h 432"/>
                <a:gd name="T80" fmla="*/ 130 w 427"/>
                <a:gd name="T81" fmla="*/ 101 h 432"/>
                <a:gd name="T82" fmla="*/ 130 w 427"/>
                <a:gd name="T83" fmla="*/ 94 h 432"/>
                <a:gd name="T84" fmla="*/ 122 w 427"/>
                <a:gd name="T85" fmla="*/ 91 h 432"/>
                <a:gd name="T86" fmla="*/ 92 w 427"/>
                <a:gd name="T87" fmla="*/ 101 h 432"/>
                <a:gd name="T88" fmla="*/ 79 w 427"/>
                <a:gd name="T89" fmla="*/ 37 h 432"/>
                <a:gd name="T90" fmla="*/ 148 w 427"/>
                <a:gd name="T91" fmla="*/ 15 h 432"/>
                <a:gd name="T92" fmla="*/ 203 w 427"/>
                <a:gd name="T93" fmla="*/ 44 h 432"/>
                <a:gd name="T94" fmla="*/ 243 w 427"/>
                <a:gd name="T95" fmla="*/ 116 h 432"/>
                <a:gd name="T96" fmla="*/ 324 w 427"/>
                <a:gd name="T97" fmla="*/ 108 h 432"/>
                <a:gd name="T98" fmla="*/ 380 w 427"/>
                <a:gd name="T99" fmla="*/ 137 h 432"/>
                <a:gd name="T100" fmla="*/ 401 w 427"/>
                <a:gd name="T101" fmla="*/ 206 h 432"/>
                <a:gd name="T102" fmla="*/ 342 w 427"/>
                <a:gd name="T103" fmla="*/ 232 h 432"/>
                <a:gd name="T104" fmla="*/ 332 w 427"/>
                <a:gd name="T105" fmla="*/ 201 h 432"/>
                <a:gd name="T106" fmla="*/ 351 w 427"/>
                <a:gd name="T107" fmla="*/ 261 h 432"/>
                <a:gd name="T108" fmla="*/ 346 w 427"/>
                <a:gd name="T109" fmla="*/ 246 h 432"/>
                <a:gd name="T110" fmla="*/ 406 w 427"/>
                <a:gd name="T111" fmla="*/ 220 h 432"/>
                <a:gd name="T112" fmla="*/ 410 w 427"/>
                <a:gd name="T113" fmla="*/ 234 h 432"/>
                <a:gd name="T114" fmla="*/ 351 w 427"/>
                <a:gd name="T115" fmla="*/ 26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7" h="432">
                  <a:moveTo>
                    <a:pt x="426" y="236"/>
                  </a:moveTo>
                  <a:cubicBezTo>
                    <a:pt x="393" y="130"/>
                    <a:pt x="393" y="130"/>
                    <a:pt x="393" y="130"/>
                  </a:cubicBezTo>
                  <a:cubicBezTo>
                    <a:pt x="392" y="128"/>
                    <a:pt x="391" y="127"/>
                    <a:pt x="389" y="126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0" y="1"/>
                    <a:pt x="148" y="0"/>
                    <a:pt x="147" y="1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8" y="35"/>
                    <a:pt x="36" y="38"/>
                    <a:pt x="36" y="42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2"/>
                    <a:pt x="52" y="124"/>
                    <a:pt x="53" y="125"/>
                  </a:cubicBezTo>
                  <a:cubicBezTo>
                    <a:pt x="55" y="126"/>
                    <a:pt x="57" y="126"/>
                    <a:pt x="59" y="126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2" y="315"/>
                    <a:pt x="2" y="315"/>
                    <a:pt x="2" y="315"/>
                  </a:cubicBezTo>
                  <a:cubicBezTo>
                    <a:pt x="0" y="319"/>
                    <a:pt x="2" y="323"/>
                    <a:pt x="5" y="325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10" y="432"/>
                    <a:pt x="214" y="431"/>
                    <a:pt x="216" y="427"/>
                  </a:cubicBezTo>
                  <a:cubicBezTo>
                    <a:pt x="324" y="222"/>
                    <a:pt x="324" y="222"/>
                    <a:pt x="324" y="22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40" y="275"/>
                    <a:pt x="342" y="277"/>
                    <a:pt x="343" y="277"/>
                  </a:cubicBezTo>
                  <a:cubicBezTo>
                    <a:pt x="345" y="278"/>
                    <a:pt x="347" y="278"/>
                    <a:pt x="349" y="277"/>
                  </a:cubicBezTo>
                  <a:cubicBezTo>
                    <a:pt x="422" y="244"/>
                    <a:pt x="422" y="244"/>
                    <a:pt x="422" y="244"/>
                  </a:cubicBezTo>
                  <a:cubicBezTo>
                    <a:pt x="425" y="243"/>
                    <a:pt x="427" y="239"/>
                    <a:pt x="426" y="236"/>
                  </a:cubicBezTo>
                  <a:close/>
                  <a:moveTo>
                    <a:pt x="310" y="101"/>
                  </a:moveTo>
                  <a:cubicBezTo>
                    <a:pt x="289" y="115"/>
                    <a:pt x="266" y="112"/>
                    <a:pt x="250" y="103"/>
                  </a:cubicBezTo>
                  <a:cubicBezTo>
                    <a:pt x="234" y="95"/>
                    <a:pt x="218" y="77"/>
                    <a:pt x="217" y="52"/>
                  </a:cubicBezTo>
                  <a:lnTo>
                    <a:pt x="310" y="101"/>
                  </a:lnTo>
                  <a:close/>
                  <a:moveTo>
                    <a:pt x="63" y="110"/>
                  </a:moveTo>
                  <a:cubicBezTo>
                    <a:pt x="51" y="46"/>
                    <a:pt x="51" y="46"/>
                    <a:pt x="51" y="4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78" y="105"/>
                    <a:pt x="78" y="105"/>
                    <a:pt x="78" y="105"/>
                  </a:cubicBezTo>
                  <a:lnTo>
                    <a:pt x="63" y="110"/>
                  </a:lnTo>
                  <a:close/>
                  <a:moveTo>
                    <a:pt x="206" y="414"/>
                  </a:moveTo>
                  <a:cubicBezTo>
                    <a:pt x="18" y="315"/>
                    <a:pt x="18" y="315"/>
                    <a:pt x="18" y="315"/>
                  </a:cubicBezTo>
                  <a:cubicBezTo>
                    <a:pt x="31" y="290"/>
                    <a:pt x="31" y="290"/>
                    <a:pt x="31" y="290"/>
                  </a:cubicBezTo>
                  <a:cubicBezTo>
                    <a:pt x="220" y="389"/>
                    <a:pt x="220" y="389"/>
                    <a:pt x="220" y="389"/>
                  </a:cubicBezTo>
                  <a:cubicBezTo>
                    <a:pt x="206" y="414"/>
                    <a:pt x="206" y="414"/>
                    <a:pt x="206" y="414"/>
                  </a:cubicBezTo>
                  <a:close/>
                  <a:moveTo>
                    <a:pt x="332" y="201"/>
                  </a:moveTo>
                  <a:cubicBezTo>
                    <a:pt x="331" y="199"/>
                    <a:pt x="329" y="197"/>
                    <a:pt x="326" y="196"/>
                  </a:cubicBezTo>
                  <a:cubicBezTo>
                    <a:pt x="323" y="196"/>
                    <a:pt x="320" y="198"/>
                    <a:pt x="319" y="200"/>
                  </a:cubicBezTo>
                  <a:cubicBezTo>
                    <a:pt x="226" y="377"/>
                    <a:pt x="226" y="377"/>
                    <a:pt x="226" y="377"/>
                  </a:cubicBezTo>
                  <a:cubicBezTo>
                    <a:pt x="38" y="278"/>
                    <a:pt x="38" y="278"/>
                    <a:pt x="38" y="278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2" y="99"/>
                    <a:pt x="131" y="96"/>
                    <a:pt x="130" y="94"/>
                  </a:cubicBezTo>
                  <a:cubicBezTo>
                    <a:pt x="128" y="91"/>
                    <a:pt x="125" y="90"/>
                    <a:pt x="122" y="9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1" y="74"/>
                    <a:pt x="216" y="102"/>
                    <a:pt x="243" y="116"/>
                  </a:cubicBezTo>
                  <a:cubicBezTo>
                    <a:pt x="270" y="130"/>
                    <a:pt x="301" y="127"/>
                    <a:pt x="324" y="108"/>
                  </a:cubicBezTo>
                  <a:cubicBezTo>
                    <a:pt x="380" y="137"/>
                    <a:pt x="380" y="137"/>
                    <a:pt x="380" y="137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342" y="232"/>
                    <a:pt x="342" y="232"/>
                    <a:pt x="342" y="232"/>
                  </a:cubicBezTo>
                  <a:lnTo>
                    <a:pt x="332" y="201"/>
                  </a:lnTo>
                  <a:close/>
                  <a:moveTo>
                    <a:pt x="351" y="261"/>
                  </a:moveTo>
                  <a:cubicBezTo>
                    <a:pt x="346" y="246"/>
                    <a:pt x="346" y="246"/>
                    <a:pt x="346" y="246"/>
                  </a:cubicBezTo>
                  <a:cubicBezTo>
                    <a:pt x="406" y="220"/>
                    <a:pt x="406" y="220"/>
                    <a:pt x="406" y="220"/>
                  </a:cubicBezTo>
                  <a:cubicBezTo>
                    <a:pt x="410" y="234"/>
                    <a:pt x="410" y="234"/>
                    <a:pt x="410" y="234"/>
                  </a:cubicBezTo>
                  <a:lnTo>
                    <a:pt x="351" y="26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8" name="Freeform 12"/>
            <p:cNvSpPr>
              <a:spLocks noEditPoints="1"/>
            </p:cNvSpPr>
            <p:nvPr/>
          </p:nvSpPr>
          <p:spPr bwMode="auto">
            <a:xfrm>
              <a:off x="345394" y="939651"/>
              <a:ext cx="960212" cy="979788"/>
            </a:xfrm>
            <a:custGeom>
              <a:avLst/>
              <a:gdLst>
                <a:gd name="T0" fmla="*/ 405 w 415"/>
                <a:gd name="T1" fmla="*/ 45 h 423"/>
                <a:gd name="T2" fmla="*/ 304 w 415"/>
                <a:gd name="T3" fmla="*/ 1 h 423"/>
                <a:gd name="T4" fmla="*/ 298 w 415"/>
                <a:gd name="T5" fmla="*/ 1 h 423"/>
                <a:gd name="T6" fmla="*/ 49 w 415"/>
                <a:gd name="T7" fmla="*/ 99 h 423"/>
                <a:gd name="T8" fmla="*/ 45 w 415"/>
                <a:gd name="T9" fmla="*/ 103 h 423"/>
                <a:gd name="T10" fmla="*/ 1 w 415"/>
                <a:gd name="T11" fmla="*/ 204 h 423"/>
                <a:gd name="T12" fmla="*/ 4 w 415"/>
                <a:gd name="T13" fmla="*/ 213 h 423"/>
                <a:gd name="T14" fmla="*/ 73 w 415"/>
                <a:gd name="T15" fmla="*/ 254 h 423"/>
                <a:gd name="T16" fmla="*/ 79 w 415"/>
                <a:gd name="T17" fmla="*/ 255 h 423"/>
                <a:gd name="T18" fmla="*/ 83 w 415"/>
                <a:gd name="T19" fmla="*/ 251 h 423"/>
                <a:gd name="T20" fmla="*/ 104 w 415"/>
                <a:gd name="T21" fmla="*/ 202 h 423"/>
                <a:gd name="T22" fmla="*/ 189 w 415"/>
                <a:gd name="T23" fmla="*/ 417 h 423"/>
                <a:gd name="T24" fmla="*/ 198 w 415"/>
                <a:gd name="T25" fmla="*/ 421 h 423"/>
                <a:gd name="T26" fmla="*/ 409 w 415"/>
                <a:gd name="T27" fmla="*/ 338 h 423"/>
                <a:gd name="T28" fmla="*/ 413 w 415"/>
                <a:gd name="T29" fmla="*/ 329 h 423"/>
                <a:gd name="T30" fmla="*/ 328 w 415"/>
                <a:gd name="T31" fmla="*/ 113 h 423"/>
                <a:gd name="T32" fmla="*/ 377 w 415"/>
                <a:gd name="T33" fmla="*/ 134 h 423"/>
                <a:gd name="T34" fmla="*/ 383 w 415"/>
                <a:gd name="T35" fmla="*/ 134 h 423"/>
                <a:gd name="T36" fmla="*/ 387 w 415"/>
                <a:gd name="T37" fmla="*/ 130 h 423"/>
                <a:gd name="T38" fmla="*/ 409 w 415"/>
                <a:gd name="T39" fmla="*/ 53 h 423"/>
                <a:gd name="T40" fmla="*/ 405 w 415"/>
                <a:gd name="T41" fmla="*/ 45 h 423"/>
                <a:gd name="T42" fmla="*/ 228 w 415"/>
                <a:gd name="T43" fmla="*/ 44 h 423"/>
                <a:gd name="T44" fmla="*/ 190 w 415"/>
                <a:gd name="T45" fmla="*/ 91 h 423"/>
                <a:gd name="T46" fmla="*/ 130 w 415"/>
                <a:gd name="T47" fmla="*/ 82 h 423"/>
                <a:gd name="T48" fmla="*/ 228 w 415"/>
                <a:gd name="T49" fmla="*/ 44 h 423"/>
                <a:gd name="T50" fmla="*/ 73 w 415"/>
                <a:gd name="T51" fmla="*/ 238 h 423"/>
                <a:gd name="T52" fmla="*/ 17 w 415"/>
                <a:gd name="T53" fmla="*/ 204 h 423"/>
                <a:gd name="T54" fmla="*/ 23 w 415"/>
                <a:gd name="T55" fmla="*/ 190 h 423"/>
                <a:gd name="T56" fmla="*/ 80 w 415"/>
                <a:gd name="T57" fmla="*/ 223 h 423"/>
                <a:gd name="T58" fmla="*/ 73 w 415"/>
                <a:gd name="T59" fmla="*/ 238 h 423"/>
                <a:gd name="T60" fmla="*/ 398 w 415"/>
                <a:gd name="T61" fmla="*/ 327 h 423"/>
                <a:gd name="T62" fmla="*/ 200 w 415"/>
                <a:gd name="T63" fmla="*/ 405 h 423"/>
                <a:gd name="T64" fmla="*/ 189 w 415"/>
                <a:gd name="T65" fmla="*/ 379 h 423"/>
                <a:gd name="T66" fmla="*/ 387 w 415"/>
                <a:gd name="T67" fmla="*/ 301 h 423"/>
                <a:gd name="T68" fmla="*/ 398 w 415"/>
                <a:gd name="T69" fmla="*/ 327 h 423"/>
                <a:gd name="T70" fmla="*/ 318 w 415"/>
                <a:gd name="T71" fmla="*/ 93 h 423"/>
                <a:gd name="T72" fmla="*/ 310 w 415"/>
                <a:gd name="T73" fmla="*/ 94 h 423"/>
                <a:gd name="T74" fmla="*/ 309 w 415"/>
                <a:gd name="T75" fmla="*/ 102 h 423"/>
                <a:gd name="T76" fmla="*/ 382 w 415"/>
                <a:gd name="T77" fmla="*/ 288 h 423"/>
                <a:gd name="T78" fmla="*/ 184 w 415"/>
                <a:gd name="T79" fmla="*/ 366 h 423"/>
                <a:gd name="T80" fmla="*/ 111 w 415"/>
                <a:gd name="T81" fmla="*/ 181 h 423"/>
                <a:gd name="T82" fmla="*/ 104 w 415"/>
                <a:gd name="T83" fmla="*/ 176 h 423"/>
                <a:gd name="T84" fmla="*/ 98 w 415"/>
                <a:gd name="T85" fmla="*/ 180 h 423"/>
                <a:gd name="T86" fmla="*/ 85 w 415"/>
                <a:gd name="T87" fmla="*/ 210 h 423"/>
                <a:gd name="T88" fmla="*/ 29 w 415"/>
                <a:gd name="T89" fmla="*/ 177 h 423"/>
                <a:gd name="T90" fmla="*/ 57 w 415"/>
                <a:gd name="T91" fmla="*/ 111 h 423"/>
                <a:gd name="T92" fmla="*/ 115 w 415"/>
                <a:gd name="T93" fmla="*/ 88 h 423"/>
                <a:gd name="T94" fmla="*/ 195 w 415"/>
                <a:gd name="T95" fmla="*/ 105 h 423"/>
                <a:gd name="T96" fmla="*/ 242 w 415"/>
                <a:gd name="T97" fmla="*/ 38 h 423"/>
                <a:gd name="T98" fmla="*/ 301 w 415"/>
                <a:gd name="T99" fmla="*/ 15 h 423"/>
                <a:gd name="T100" fmla="*/ 367 w 415"/>
                <a:gd name="T101" fmla="*/ 43 h 423"/>
                <a:gd name="T102" fmla="*/ 348 w 415"/>
                <a:gd name="T103" fmla="*/ 106 h 423"/>
                <a:gd name="T104" fmla="*/ 318 w 415"/>
                <a:gd name="T105" fmla="*/ 93 h 423"/>
                <a:gd name="T106" fmla="*/ 376 w 415"/>
                <a:gd name="T107" fmla="*/ 118 h 423"/>
                <a:gd name="T108" fmla="*/ 361 w 415"/>
                <a:gd name="T109" fmla="*/ 112 h 423"/>
                <a:gd name="T110" fmla="*/ 380 w 415"/>
                <a:gd name="T111" fmla="*/ 49 h 423"/>
                <a:gd name="T112" fmla="*/ 394 w 415"/>
                <a:gd name="T113" fmla="*/ 55 h 423"/>
                <a:gd name="T114" fmla="*/ 376 w 415"/>
                <a:gd name="T115" fmla="*/ 11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5" h="423">
                  <a:moveTo>
                    <a:pt x="405" y="45"/>
                  </a:moveTo>
                  <a:cubicBezTo>
                    <a:pt x="304" y="1"/>
                    <a:pt x="304" y="1"/>
                    <a:pt x="304" y="1"/>
                  </a:cubicBezTo>
                  <a:cubicBezTo>
                    <a:pt x="302" y="0"/>
                    <a:pt x="300" y="0"/>
                    <a:pt x="298" y="1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7" y="100"/>
                    <a:pt x="46" y="101"/>
                    <a:pt x="45" y="103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0" y="208"/>
                    <a:pt x="1" y="211"/>
                    <a:pt x="4" y="213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4" y="255"/>
                    <a:pt x="77" y="255"/>
                    <a:pt x="79" y="255"/>
                  </a:cubicBezTo>
                  <a:cubicBezTo>
                    <a:pt x="81" y="254"/>
                    <a:pt x="82" y="252"/>
                    <a:pt x="83" y="251"/>
                  </a:cubicBezTo>
                  <a:cubicBezTo>
                    <a:pt x="104" y="202"/>
                    <a:pt x="104" y="202"/>
                    <a:pt x="104" y="202"/>
                  </a:cubicBezTo>
                  <a:cubicBezTo>
                    <a:pt x="189" y="417"/>
                    <a:pt x="189" y="417"/>
                    <a:pt x="189" y="417"/>
                  </a:cubicBezTo>
                  <a:cubicBezTo>
                    <a:pt x="191" y="421"/>
                    <a:pt x="195" y="423"/>
                    <a:pt x="198" y="421"/>
                  </a:cubicBezTo>
                  <a:cubicBezTo>
                    <a:pt x="409" y="338"/>
                    <a:pt x="409" y="338"/>
                    <a:pt x="409" y="338"/>
                  </a:cubicBezTo>
                  <a:cubicBezTo>
                    <a:pt x="413" y="336"/>
                    <a:pt x="415" y="332"/>
                    <a:pt x="413" y="329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77" y="134"/>
                    <a:pt x="377" y="134"/>
                    <a:pt x="377" y="134"/>
                  </a:cubicBezTo>
                  <a:cubicBezTo>
                    <a:pt x="379" y="135"/>
                    <a:pt x="381" y="135"/>
                    <a:pt x="383" y="134"/>
                  </a:cubicBezTo>
                  <a:cubicBezTo>
                    <a:pt x="385" y="133"/>
                    <a:pt x="386" y="132"/>
                    <a:pt x="387" y="130"/>
                  </a:cubicBezTo>
                  <a:cubicBezTo>
                    <a:pt x="409" y="53"/>
                    <a:pt x="409" y="53"/>
                    <a:pt x="409" y="53"/>
                  </a:cubicBezTo>
                  <a:cubicBezTo>
                    <a:pt x="410" y="50"/>
                    <a:pt x="409" y="46"/>
                    <a:pt x="405" y="45"/>
                  </a:cubicBezTo>
                  <a:close/>
                  <a:moveTo>
                    <a:pt x="228" y="44"/>
                  </a:moveTo>
                  <a:cubicBezTo>
                    <a:pt x="224" y="69"/>
                    <a:pt x="207" y="85"/>
                    <a:pt x="190" y="91"/>
                  </a:cubicBezTo>
                  <a:cubicBezTo>
                    <a:pt x="173" y="98"/>
                    <a:pt x="150" y="99"/>
                    <a:pt x="130" y="82"/>
                  </a:cubicBezTo>
                  <a:lnTo>
                    <a:pt x="228" y="44"/>
                  </a:lnTo>
                  <a:close/>
                  <a:moveTo>
                    <a:pt x="73" y="238"/>
                  </a:moveTo>
                  <a:cubicBezTo>
                    <a:pt x="17" y="204"/>
                    <a:pt x="17" y="204"/>
                    <a:pt x="17" y="204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80" y="223"/>
                    <a:pt x="80" y="223"/>
                    <a:pt x="80" y="223"/>
                  </a:cubicBezTo>
                  <a:lnTo>
                    <a:pt x="73" y="238"/>
                  </a:lnTo>
                  <a:close/>
                  <a:moveTo>
                    <a:pt x="398" y="327"/>
                  </a:moveTo>
                  <a:cubicBezTo>
                    <a:pt x="200" y="405"/>
                    <a:pt x="200" y="405"/>
                    <a:pt x="200" y="405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387" y="301"/>
                    <a:pt x="387" y="301"/>
                    <a:pt x="387" y="301"/>
                  </a:cubicBezTo>
                  <a:cubicBezTo>
                    <a:pt x="398" y="327"/>
                    <a:pt x="398" y="327"/>
                    <a:pt x="398" y="327"/>
                  </a:cubicBezTo>
                  <a:close/>
                  <a:moveTo>
                    <a:pt x="318" y="93"/>
                  </a:moveTo>
                  <a:cubicBezTo>
                    <a:pt x="316" y="92"/>
                    <a:pt x="312" y="92"/>
                    <a:pt x="310" y="94"/>
                  </a:cubicBezTo>
                  <a:cubicBezTo>
                    <a:pt x="308" y="96"/>
                    <a:pt x="308" y="99"/>
                    <a:pt x="309" y="102"/>
                  </a:cubicBezTo>
                  <a:cubicBezTo>
                    <a:pt x="382" y="288"/>
                    <a:pt x="382" y="288"/>
                    <a:pt x="382" y="288"/>
                  </a:cubicBezTo>
                  <a:cubicBezTo>
                    <a:pt x="184" y="366"/>
                    <a:pt x="184" y="366"/>
                    <a:pt x="184" y="366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78"/>
                    <a:pt x="107" y="176"/>
                    <a:pt x="104" y="176"/>
                  </a:cubicBezTo>
                  <a:cubicBezTo>
                    <a:pt x="102" y="176"/>
                    <a:pt x="99" y="178"/>
                    <a:pt x="98" y="180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36" y="109"/>
                    <a:pt x="167" y="116"/>
                    <a:pt x="195" y="105"/>
                  </a:cubicBezTo>
                  <a:cubicBezTo>
                    <a:pt x="223" y="94"/>
                    <a:pt x="241" y="68"/>
                    <a:pt x="242" y="38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48" y="106"/>
                    <a:pt x="348" y="106"/>
                    <a:pt x="348" y="106"/>
                  </a:cubicBezTo>
                  <a:lnTo>
                    <a:pt x="318" y="93"/>
                  </a:lnTo>
                  <a:close/>
                  <a:moveTo>
                    <a:pt x="376" y="118"/>
                  </a:moveTo>
                  <a:cubicBezTo>
                    <a:pt x="361" y="112"/>
                    <a:pt x="361" y="112"/>
                    <a:pt x="361" y="112"/>
                  </a:cubicBezTo>
                  <a:cubicBezTo>
                    <a:pt x="380" y="49"/>
                    <a:pt x="380" y="49"/>
                    <a:pt x="380" y="49"/>
                  </a:cubicBezTo>
                  <a:cubicBezTo>
                    <a:pt x="394" y="55"/>
                    <a:pt x="394" y="55"/>
                    <a:pt x="394" y="55"/>
                  </a:cubicBezTo>
                  <a:lnTo>
                    <a:pt x="376" y="118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10823253" y="778477"/>
              <a:ext cx="876945" cy="872773"/>
            </a:xfrm>
            <a:custGeom>
              <a:avLst/>
              <a:gdLst>
                <a:gd name="T0" fmla="*/ 169 w 353"/>
                <a:gd name="T1" fmla="*/ 8 h 353"/>
                <a:gd name="T2" fmla="*/ 177 w 353"/>
                <a:gd name="T3" fmla="*/ 64 h 353"/>
                <a:gd name="T4" fmla="*/ 185 w 353"/>
                <a:gd name="T5" fmla="*/ 56 h 353"/>
                <a:gd name="T6" fmla="*/ 177 w 353"/>
                <a:gd name="T7" fmla="*/ 0 h 353"/>
                <a:gd name="T8" fmla="*/ 57 w 353"/>
                <a:gd name="T9" fmla="*/ 49 h 353"/>
                <a:gd name="T10" fmla="*/ 52 w 353"/>
                <a:gd name="T11" fmla="*/ 63 h 353"/>
                <a:gd name="T12" fmla="*/ 97 w 353"/>
                <a:gd name="T13" fmla="*/ 98 h 353"/>
                <a:gd name="T14" fmla="*/ 97 w 353"/>
                <a:gd name="T15" fmla="*/ 86 h 353"/>
                <a:gd name="T16" fmla="*/ 57 w 353"/>
                <a:gd name="T17" fmla="*/ 49 h 353"/>
                <a:gd name="T18" fmla="*/ 290 w 353"/>
                <a:gd name="T19" fmla="*/ 52 h 353"/>
                <a:gd name="T20" fmla="*/ 255 w 353"/>
                <a:gd name="T21" fmla="*/ 97 h 353"/>
                <a:gd name="T22" fmla="*/ 267 w 353"/>
                <a:gd name="T23" fmla="*/ 97 h 353"/>
                <a:gd name="T24" fmla="*/ 301 w 353"/>
                <a:gd name="T25" fmla="*/ 52 h 353"/>
                <a:gd name="T26" fmla="*/ 177 w 353"/>
                <a:gd name="T27" fmla="*/ 80 h 353"/>
                <a:gd name="T28" fmla="*/ 177 w 353"/>
                <a:gd name="T29" fmla="*/ 272 h 353"/>
                <a:gd name="T30" fmla="*/ 177 w 353"/>
                <a:gd name="T31" fmla="*/ 80 h 353"/>
                <a:gd name="T32" fmla="*/ 257 w 353"/>
                <a:gd name="T33" fmla="*/ 176 h 353"/>
                <a:gd name="T34" fmla="*/ 97 w 353"/>
                <a:gd name="T35" fmla="*/ 176 h 353"/>
                <a:gd name="T36" fmla="*/ 8 w 353"/>
                <a:gd name="T37" fmla="*/ 168 h 353"/>
                <a:gd name="T38" fmla="*/ 9 w 353"/>
                <a:gd name="T39" fmla="*/ 184 h 353"/>
                <a:gd name="T40" fmla="*/ 65 w 353"/>
                <a:gd name="T41" fmla="*/ 176 h 353"/>
                <a:gd name="T42" fmla="*/ 57 w 353"/>
                <a:gd name="T43" fmla="*/ 168 h 353"/>
                <a:gd name="T44" fmla="*/ 8 w 353"/>
                <a:gd name="T45" fmla="*/ 168 h 353"/>
                <a:gd name="T46" fmla="*/ 288 w 353"/>
                <a:gd name="T47" fmla="*/ 177 h 353"/>
                <a:gd name="T48" fmla="*/ 345 w 353"/>
                <a:gd name="T49" fmla="*/ 184 h 353"/>
                <a:gd name="T50" fmla="*/ 345 w 353"/>
                <a:gd name="T51" fmla="*/ 168 h 353"/>
                <a:gd name="T52" fmla="*/ 297 w 353"/>
                <a:gd name="T53" fmla="*/ 168 h 353"/>
                <a:gd name="T54" fmla="*/ 91 w 353"/>
                <a:gd name="T55" fmla="*/ 253 h 353"/>
                <a:gd name="T56" fmla="*/ 52 w 353"/>
                <a:gd name="T57" fmla="*/ 289 h 353"/>
                <a:gd name="T58" fmla="*/ 63 w 353"/>
                <a:gd name="T59" fmla="*/ 301 h 353"/>
                <a:gd name="T60" fmla="*/ 97 w 353"/>
                <a:gd name="T61" fmla="*/ 267 h 353"/>
                <a:gd name="T62" fmla="*/ 91 w 353"/>
                <a:gd name="T63" fmla="*/ 253 h 353"/>
                <a:gd name="T64" fmla="*/ 254 w 353"/>
                <a:gd name="T65" fmla="*/ 262 h 353"/>
                <a:gd name="T66" fmla="*/ 290 w 353"/>
                <a:gd name="T67" fmla="*/ 301 h 353"/>
                <a:gd name="T68" fmla="*/ 301 w 353"/>
                <a:gd name="T69" fmla="*/ 290 h 353"/>
                <a:gd name="T70" fmla="*/ 267 w 353"/>
                <a:gd name="T71" fmla="*/ 255 h 353"/>
                <a:gd name="T72" fmla="*/ 176 w 353"/>
                <a:gd name="T73" fmla="*/ 288 h 353"/>
                <a:gd name="T74" fmla="*/ 169 w 353"/>
                <a:gd name="T75" fmla="*/ 344 h 353"/>
                <a:gd name="T76" fmla="*/ 185 w 353"/>
                <a:gd name="T77" fmla="*/ 345 h 353"/>
                <a:gd name="T78" fmla="*/ 185 w 353"/>
                <a:gd name="T79" fmla="*/ 296 h 353"/>
                <a:gd name="T80" fmla="*/ 176 w 353"/>
                <a:gd name="T81" fmla="*/ 28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176" y="0"/>
                  </a:moveTo>
                  <a:cubicBezTo>
                    <a:pt x="172" y="1"/>
                    <a:pt x="169" y="4"/>
                    <a:pt x="169" y="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69" y="61"/>
                    <a:pt x="172" y="64"/>
                    <a:pt x="177" y="64"/>
                  </a:cubicBezTo>
                  <a:cubicBezTo>
                    <a:pt x="181" y="65"/>
                    <a:pt x="185" y="61"/>
                    <a:pt x="185" y="57"/>
                  </a:cubicBezTo>
                  <a:cubicBezTo>
                    <a:pt x="185" y="57"/>
                    <a:pt x="185" y="56"/>
                    <a:pt x="185" y="56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4"/>
                    <a:pt x="181" y="0"/>
                    <a:pt x="177" y="0"/>
                  </a:cubicBezTo>
                  <a:cubicBezTo>
                    <a:pt x="177" y="0"/>
                    <a:pt x="176" y="0"/>
                    <a:pt x="176" y="0"/>
                  </a:cubicBezTo>
                  <a:close/>
                  <a:moveTo>
                    <a:pt x="57" y="49"/>
                  </a:moveTo>
                  <a:cubicBezTo>
                    <a:pt x="53" y="50"/>
                    <a:pt x="49" y="54"/>
                    <a:pt x="50" y="58"/>
                  </a:cubicBezTo>
                  <a:cubicBezTo>
                    <a:pt x="50" y="60"/>
                    <a:pt x="51" y="62"/>
                    <a:pt x="52" y="63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9" y="101"/>
                    <a:pt x="94" y="101"/>
                    <a:pt x="97" y="98"/>
                  </a:cubicBezTo>
                  <a:cubicBezTo>
                    <a:pt x="101" y="96"/>
                    <a:pt x="101" y="91"/>
                    <a:pt x="99" y="87"/>
                  </a:cubicBezTo>
                  <a:cubicBezTo>
                    <a:pt x="98" y="87"/>
                    <a:pt x="98" y="86"/>
                    <a:pt x="97" y="8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2" y="50"/>
                    <a:pt x="59" y="49"/>
                    <a:pt x="57" y="49"/>
                  </a:cubicBezTo>
                  <a:close/>
                  <a:moveTo>
                    <a:pt x="295" y="49"/>
                  </a:moveTo>
                  <a:cubicBezTo>
                    <a:pt x="293" y="50"/>
                    <a:pt x="291" y="51"/>
                    <a:pt x="290" y="52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3" y="89"/>
                    <a:pt x="252" y="94"/>
                    <a:pt x="255" y="97"/>
                  </a:cubicBezTo>
                  <a:cubicBezTo>
                    <a:pt x="258" y="101"/>
                    <a:pt x="263" y="101"/>
                    <a:pt x="266" y="98"/>
                  </a:cubicBezTo>
                  <a:cubicBezTo>
                    <a:pt x="266" y="98"/>
                    <a:pt x="267" y="98"/>
                    <a:pt x="267" y="97"/>
                  </a:cubicBezTo>
                  <a:cubicBezTo>
                    <a:pt x="301" y="63"/>
                    <a:pt x="301" y="63"/>
                    <a:pt x="301" y="63"/>
                  </a:cubicBezTo>
                  <a:cubicBezTo>
                    <a:pt x="304" y="60"/>
                    <a:pt x="304" y="55"/>
                    <a:pt x="301" y="52"/>
                  </a:cubicBezTo>
                  <a:cubicBezTo>
                    <a:pt x="300" y="50"/>
                    <a:pt x="297" y="49"/>
                    <a:pt x="295" y="49"/>
                  </a:cubicBezTo>
                  <a:close/>
                  <a:moveTo>
                    <a:pt x="177" y="80"/>
                  </a:moveTo>
                  <a:cubicBezTo>
                    <a:pt x="124" y="80"/>
                    <a:pt x="81" y="123"/>
                    <a:pt x="81" y="176"/>
                  </a:cubicBezTo>
                  <a:cubicBezTo>
                    <a:pt x="81" y="229"/>
                    <a:pt x="124" y="272"/>
                    <a:pt x="177" y="272"/>
                  </a:cubicBezTo>
                  <a:cubicBezTo>
                    <a:pt x="230" y="272"/>
                    <a:pt x="273" y="229"/>
                    <a:pt x="273" y="176"/>
                  </a:cubicBezTo>
                  <a:cubicBezTo>
                    <a:pt x="273" y="123"/>
                    <a:pt x="230" y="80"/>
                    <a:pt x="177" y="80"/>
                  </a:cubicBezTo>
                  <a:close/>
                  <a:moveTo>
                    <a:pt x="177" y="96"/>
                  </a:moveTo>
                  <a:cubicBezTo>
                    <a:pt x="221" y="96"/>
                    <a:pt x="257" y="132"/>
                    <a:pt x="257" y="176"/>
                  </a:cubicBezTo>
                  <a:cubicBezTo>
                    <a:pt x="257" y="221"/>
                    <a:pt x="221" y="256"/>
                    <a:pt x="177" y="256"/>
                  </a:cubicBezTo>
                  <a:cubicBezTo>
                    <a:pt x="132" y="256"/>
                    <a:pt x="97" y="221"/>
                    <a:pt x="97" y="176"/>
                  </a:cubicBezTo>
                  <a:cubicBezTo>
                    <a:pt x="97" y="132"/>
                    <a:pt x="132" y="96"/>
                    <a:pt x="177" y="96"/>
                  </a:cubicBezTo>
                  <a:close/>
                  <a:moveTo>
                    <a:pt x="8" y="168"/>
                  </a:moveTo>
                  <a:cubicBezTo>
                    <a:pt x="4" y="169"/>
                    <a:pt x="0" y="172"/>
                    <a:pt x="0" y="177"/>
                  </a:cubicBezTo>
                  <a:cubicBezTo>
                    <a:pt x="1" y="181"/>
                    <a:pt x="4" y="185"/>
                    <a:pt x="9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61" y="184"/>
                    <a:pt x="65" y="181"/>
                    <a:pt x="65" y="176"/>
                  </a:cubicBezTo>
                  <a:cubicBezTo>
                    <a:pt x="65" y="172"/>
                    <a:pt x="61" y="168"/>
                    <a:pt x="57" y="168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68"/>
                    <a:pt x="8" y="168"/>
                    <a:pt x="8" y="168"/>
                  </a:cubicBezTo>
                  <a:close/>
                  <a:moveTo>
                    <a:pt x="296" y="168"/>
                  </a:moveTo>
                  <a:cubicBezTo>
                    <a:pt x="292" y="169"/>
                    <a:pt x="288" y="172"/>
                    <a:pt x="288" y="177"/>
                  </a:cubicBezTo>
                  <a:cubicBezTo>
                    <a:pt x="289" y="181"/>
                    <a:pt x="292" y="185"/>
                    <a:pt x="297" y="184"/>
                  </a:cubicBezTo>
                  <a:cubicBezTo>
                    <a:pt x="345" y="184"/>
                    <a:pt x="345" y="184"/>
                    <a:pt x="345" y="184"/>
                  </a:cubicBezTo>
                  <a:cubicBezTo>
                    <a:pt x="349" y="184"/>
                    <a:pt x="353" y="181"/>
                    <a:pt x="353" y="176"/>
                  </a:cubicBezTo>
                  <a:cubicBezTo>
                    <a:pt x="353" y="172"/>
                    <a:pt x="349" y="168"/>
                    <a:pt x="345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lose/>
                  <a:moveTo>
                    <a:pt x="91" y="253"/>
                  </a:moveTo>
                  <a:cubicBezTo>
                    <a:pt x="89" y="253"/>
                    <a:pt x="87" y="254"/>
                    <a:pt x="86" y="255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49" y="293"/>
                    <a:pt x="49" y="298"/>
                    <a:pt x="52" y="301"/>
                  </a:cubicBezTo>
                  <a:cubicBezTo>
                    <a:pt x="55" y="304"/>
                    <a:pt x="60" y="304"/>
                    <a:pt x="63" y="301"/>
                  </a:cubicBezTo>
                  <a:cubicBezTo>
                    <a:pt x="63" y="301"/>
                    <a:pt x="64" y="301"/>
                    <a:pt x="64" y="301"/>
                  </a:cubicBezTo>
                  <a:cubicBezTo>
                    <a:pt x="97" y="267"/>
                    <a:pt x="97" y="267"/>
                    <a:pt x="97" y="267"/>
                  </a:cubicBezTo>
                  <a:cubicBezTo>
                    <a:pt x="101" y="264"/>
                    <a:pt x="101" y="259"/>
                    <a:pt x="98" y="256"/>
                  </a:cubicBezTo>
                  <a:cubicBezTo>
                    <a:pt x="96" y="254"/>
                    <a:pt x="93" y="253"/>
                    <a:pt x="91" y="253"/>
                  </a:cubicBezTo>
                  <a:close/>
                  <a:moveTo>
                    <a:pt x="261" y="253"/>
                  </a:moveTo>
                  <a:cubicBezTo>
                    <a:pt x="256" y="254"/>
                    <a:pt x="253" y="257"/>
                    <a:pt x="254" y="262"/>
                  </a:cubicBezTo>
                  <a:cubicBezTo>
                    <a:pt x="254" y="264"/>
                    <a:pt x="255" y="266"/>
                    <a:pt x="256" y="267"/>
                  </a:cubicBezTo>
                  <a:cubicBezTo>
                    <a:pt x="290" y="301"/>
                    <a:pt x="290" y="301"/>
                    <a:pt x="290" y="301"/>
                  </a:cubicBezTo>
                  <a:cubicBezTo>
                    <a:pt x="293" y="304"/>
                    <a:pt x="298" y="304"/>
                    <a:pt x="301" y="301"/>
                  </a:cubicBezTo>
                  <a:cubicBezTo>
                    <a:pt x="304" y="298"/>
                    <a:pt x="304" y="293"/>
                    <a:pt x="301" y="290"/>
                  </a:cubicBezTo>
                  <a:cubicBezTo>
                    <a:pt x="301" y="290"/>
                    <a:pt x="301" y="290"/>
                    <a:pt x="301" y="289"/>
                  </a:cubicBezTo>
                  <a:cubicBezTo>
                    <a:pt x="267" y="255"/>
                    <a:pt x="267" y="255"/>
                    <a:pt x="267" y="255"/>
                  </a:cubicBezTo>
                  <a:cubicBezTo>
                    <a:pt x="266" y="254"/>
                    <a:pt x="263" y="253"/>
                    <a:pt x="261" y="253"/>
                  </a:cubicBezTo>
                  <a:close/>
                  <a:moveTo>
                    <a:pt x="176" y="288"/>
                  </a:moveTo>
                  <a:cubicBezTo>
                    <a:pt x="172" y="289"/>
                    <a:pt x="169" y="292"/>
                    <a:pt x="169" y="296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9" y="349"/>
                    <a:pt x="172" y="352"/>
                    <a:pt x="177" y="352"/>
                  </a:cubicBezTo>
                  <a:cubicBezTo>
                    <a:pt x="181" y="353"/>
                    <a:pt x="185" y="349"/>
                    <a:pt x="185" y="345"/>
                  </a:cubicBezTo>
                  <a:cubicBezTo>
                    <a:pt x="185" y="345"/>
                    <a:pt x="185" y="344"/>
                    <a:pt x="185" y="344"/>
                  </a:cubicBezTo>
                  <a:cubicBezTo>
                    <a:pt x="185" y="296"/>
                    <a:pt x="185" y="296"/>
                    <a:pt x="185" y="296"/>
                  </a:cubicBezTo>
                  <a:cubicBezTo>
                    <a:pt x="185" y="292"/>
                    <a:pt x="181" y="288"/>
                    <a:pt x="177" y="288"/>
                  </a:cubicBezTo>
                  <a:cubicBezTo>
                    <a:pt x="177" y="288"/>
                    <a:pt x="176" y="288"/>
                    <a:pt x="176" y="288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Freeform 6"/>
            <p:cNvSpPr>
              <a:spLocks noEditPoints="1"/>
            </p:cNvSpPr>
            <p:nvPr/>
          </p:nvSpPr>
          <p:spPr bwMode="auto">
            <a:xfrm>
              <a:off x="724427" y="2527181"/>
              <a:ext cx="988486" cy="542446"/>
            </a:xfrm>
            <a:custGeom>
              <a:avLst/>
              <a:gdLst>
                <a:gd name="T0" fmla="*/ 317 w 323"/>
                <a:gd name="T1" fmla="*/ 1 h 178"/>
                <a:gd name="T2" fmla="*/ 313 w 323"/>
                <a:gd name="T3" fmla="*/ 0 h 178"/>
                <a:gd name="T4" fmla="*/ 257 w 323"/>
                <a:gd name="T5" fmla="*/ 11 h 178"/>
                <a:gd name="T6" fmla="*/ 186 w 323"/>
                <a:gd name="T7" fmla="*/ 40 h 178"/>
                <a:gd name="T8" fmla="*/ 152 w 323"/>
                <a:gd name="T9" fmla="*/ 57 h 178"/>
                <a:gd name="T10" fmla="*/ 112 w 323"/>
                <a:gd name="T11" fmla="*/ 57 h 178"/>
                <a:gd name="T12" fmla="*/ 32 w 323"/>
                <a:gd name="T13" fmla="*/ 78 h 178"/>
                <a:gd name="T14" fmla="*/ 1 w 323"/>
                <a:gd name="T15" fmla="*/ 92 h 178"/>
                <a:gd name="T16" fmla="*/ 4 w 323"/>
                <a:gd name="T17" fmla="*/ 111 h 178"/>
                <a:gd name="T18" fmla="*/ 7 w 323"/>
                <a:gd name="T19" fmla="*/ 114 h 178"/>
                <a:gd name="T20" fmla="*/ 17 w 323"/>
                <a:gd name="T21" fmla="*/ 121 h 178"/>
                <a:gd name="T22" fmla="*/ 23 w 323"/>
                <a:gd name="T23" fmla="*/ 131 h 178"/>
                <a:gd name="T24" fmla="*/ 46 w 323"/>
                <a:gd name="T25" fmla="*/ 167 h 178"/>
                <a:gd name="T26" fmla="*/ 80 w 323"/>
                <a:gd name="T27" fmla="*/ 177 h 178"/>
                <a:gd name="T28" fmla="*/ 127 w 323"/>
                <a:gd name="T29" fmla="*/ 160 h 178"/>
                <a:gd name="T30" fmla="*/ 152 w 323"/>
                <a:gd name="T31" fmla="*/ 119 h 178"/>
                <a:gd name="T32" fmla="*/ 155 w 323"/>
                <a:gd name="T33" fmla="*/ 82 h 178"/>
                <a:gd name="T34" fmla="*/ 165 w 323"/>
                <a:gd name="T35" fmla="*/ 71 h 178"/>
                <a:gd name="T36" fmla="*/ 178 w 323"/>
                <a:gd name="T37" fmla="*/ 75 h 178"/>
                <a:gd name="T38" fmla="*/ 206 w 323"/>
                <a:gd name="T39" fmla="*/ 110 h 178"/>
                <a:gd name="T40" fmla="*/ 253 w 323"/>
                <a:gd name="T41" fmla="*/ 125 h 178"/>
                <a:gd name="T42" fmla="*/ 302 w 323"/>
                <a:gd name="T43" fmla="*/ 110 h 178"/>
                <a:gd name="T44" fmla="*/ 318 w 323"/>
                <a:gd name="T45" fmla="*/ 82 h 178"/>
                <a:gd name="T46" fmla="*/ 317 w 323"/>
                <a:gd name="T47" fmla="*/ 41 h 178"/>
                <a:gd name="T48" fmla="*/ 318 w 323"/>
                <a:gd name="T49" fmla="*/ 27 h 178"/>
                <a:gd name="T50" fmla="*/ 323 w 323"/>
                <a:gd name="T51" fmla="*/ 19 h 178"/>
                <a:gd name="T52" fmla="*/ 319 w 323"/>
                <a:gd name="T53" fmla="*/ 8 h 178"/>
                <a:gd name="T54" fmla="*/ 9 w 323"/>
                <a:gd name="T55" fmla="*/ 100 h 178"/>
                <a:gd name="T56" fmla="*/ 21 w 323"/>
                <a:gd name="T57" fmla="*/ 97 h 178"/>
                <a:gd name="T58" fmla="*/ 307 w 323"/>
                <a:gd name="T59" fmla="*/ 15 h 178"/>
                <a:gd name="T60" fmla="*/ 306 w 323"/>
                <a:gd name="T61" fmla="*/ 12 h 178"/>
                <a:gd name="T62" fmla="*/ 307 w 323"/>
                <a:gd name="T63" fmla="*/ 1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3" h="178">
                  <a:moveTo>
                    <a:pt x="319" y="8"/>
                  </a:moveTo>
                  <a:cubicBezTo>
                    <a:pt x="319" y="6"/>
                    <a:pt x="318" y="4"/>
                    <a:pt x="317" y="1"/>
                  </a:cubicBezTo>
                  <a:cubicBezTo>
                    <a:pt x="317" y="0"/>
                    <a:pt x="316" y="0"/>
                    <a:pt x="315" y="0"/>
                  </a:cubicBezTo>
                  <a:cubicBezTo>
                    <a:pt x="314" y="0"/>
                    <a:pt x="314" y="0"/>
                    <a:pt x="313" y="0"/>
                  </a:cubicBezTo>
                  <a:cubicBezTo>
                    <a:pt x="302" y="1"/>
                    <a:pt x="292" y="3"/>
                    <a:pt x="282" y="5"/>
                  </a:cubicBezTo>
                  <a:cubicBezTo>
                    <a:pt x="274" y="7"/>
                    <a:pt x="266" y="9"/>
                    <a:pt x="257" y="11"/>
                  </a:cubicBezTo>
                  <a:cubicBezTo>
                    <a:pt x="242" y="15"/>
                    <a:pt x="226" y="19"/>
                    <a:pt x="212" y="26"/>
                  </a:cubicBezTo>
                  <a:cubicBezTo>
                    <a:pt x="203" y="30"/>
                    <a:pt x="194" y="34"/>
                    <a:pt x="186" y="40"/>
                  </a:cubicBezTo>
                  <a:cubicBezTo>
                    <a:pt x="182" y="42"/>
                    <a:pt x="178" y="46"/>
                    <a:pt x="173" y="48"/>
                  </a:cubicBezTo>
                  <a:cubicBezTo>
                    <a:pt x="167" y="53"/>
                    <a:pt x="160" y="56"/>
                    <a:pt x="152" y="57"/>
                  </a:cubicBezTo>
                  <a:cubicBezTo>
                    <a:pt x="148" y="57"/>
                    <a:pt x="143" y="57"/>
                    <a:pt x="138" y="57"/>
                  </a:cubicBezTo>
                  <a:cubicBezTo>
                    <a:pt x="129" y="57"/>
                    <a:pt x="121" y="56"/>
                    <a:pt x="112" y="57"/>
                  </a:cubicBezTo>
                  <a:cubicBezTo>
                    <a:pt x="96" y="59"/>
                    <a:pt x="80" y="62"/>
                    <a:pt x="65" y="67"/>
                  </a:cubicBezTo>
                  <a:cubicBezTo>
                    <a:pt x="53" y="70"/>
                    <a:pt x="42" y="74"/>
                    <a:pt x="32" y="78"/>
                  </a:cubicBezTo>
                  <a:cubicBezTo>
                    <a:pt x="23" y="82"/>
                    <a:pt x="15" y="86"/>
                    <a:pt x="6" y="90"/>
                  </a:cubicBezTo>
                  <a:cubicBezTo>
                    <a:pt x="5" y="90"/>
                    <a:pt x="3" y="91"/>
                    <a:pt x="1" y="92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100"/>
                    <a:pt x="3" y="105"/>
                    <a:pt x="4" y="111"/>
                  </a:cubicBezTo>
                  <a:cubicBezTo>
                    <a:pt x="4" y="111"/>
                    <a:pt x="5" y="112"/>
                    <a:pt x="5" y="113"/>
                  </a:cubicBezTo>
                  <a:cubicBezTo>
                    <a:pt x="5" y="114"/>
                    <a:pt x="6" y="114"/>
                    <a:pt x="7" y="114"/>
                  </a:cubicBezTo>
                  <a:cubicBezTo>
                    <a:pt x="7" y="114"/>
                    <a:pt x="8" y="114"/>
                    <a:pt x="9" y="114"/>
                  </a:cubicBezTo>
                  <a:cubicBezTo>
                    <a:pt x="12" y="116"/>
                    <a:pt x="15" y="118"/>
                    <a:pt x="17" y="121"/>
                  </a:cubicBezTo>
                  <a:cubicBezTo>
                    <a:pt x="18" y="123"/>
                    <a:pt x="19" y="125"/>
                    <a:pt x="21" y="128"/>
                  </a:cubicBezTo>
                  <a:cubicBezTo>
                    <a:pt x="22" y="129"/>
                    <a:pt x="22" y="130"/>
                    <a:pt x="23" y="131"/>
                  </a:cubicBezTo>
                  <a:cubicBezTo>
                    <a:pt x="27" y="138"/>
                    <a:pt x="30" y="144"/>
                    <a:pt x="34" y="151"/>
                  </a:cubicBezTo>
                  <a:cubicBezTo>
                    <a:pt x="37" y="157"/>
                    <a:pt x="41" y="162"/>
                    <a:pt x="46" y="167"/>
                  </a:cubicBezTo>
                  <a:cubicBezTo>
                    <a:pt x="51" y="173"/>
                    <a:pt x="58" y="177"/>
                    <a:pt x="65" y="177"/>
                  </a:cubicBezTo>
                  <a:cubicBezTo>
                    <a:pt x="70" y="178"/>
                    <a:pt x="75" y="178"/>
                    <a:pt x="80" y="177"/>
                  </a:cubicBezTo>
                  <a:cubicBezTo>
                    <a:pt x="88" y="176"/>
                    <a:pt x="96" y="174"/>
                    <a:pt x="104" y="171"/>
                  </a:cubicBezTo>
                  <a:cubicBezTo>
                    <a:pt x="112" y="168"/>
                    <a:pt x="120" y="164"/>
                    <a:pt x="127" y="160"/>
                  </a:cubicBezTo>
                  <a:cubicBezTo>
                    <a:pt x="133" y="156"/>
                    <a:pt x="138" y="152"/>
                    <a:pt x="141" y="147"/>
                  </a:cubicBezTo>
                  <a:cubicBezTo>
                    <a:pt x="147" y="138"/>
                    <a:pt x="150" y="129"/>
                    <a:pt x="152" y="119"/>
                  </a:cubicBezTo>
                  <a:cubicBezTo>
                    <a:pt x="154" y="110"/>
                    <a:pt x="155" y="100"/>
                    <a:pt x="155" y="90"/>
                  </a:cubicBezTo>
                  <a:cubicBezTo>
                    <a:pt x="155" y="87"/>
                    <a:pt x="155" y="84"/>
                    <a:pt x="155" y="82"/>
                  </a:cubicBezTo>
                  <a:cubicBezTo>
                    <a:pt x="156" y="77"/>
                    <a:pt x="158" y="74"/>
                    <a:pt x="162" y="72"/>
                  </a:cubicBezTo>
                  <a:cubicBezTo>
                    <a:pt x="163" y="72"/>
                    <a:pt x="164" y="71"/>
                    <a:pt x="165" y="71"/>
                  </a:cubicBezTo>
                  <a:cubicBezTo>
                    <a:pt x="168" y="70"/>
                    <a:pt x="171" y="70"/>
                    <a:pt x="174" y="72"/>
                  </a:cubicBezTo>
                  <a:cubicBezTo>
                    <a:pt x="175" y="73"/>
                    <a:pt x="177" y="74"/>
                    <a:pt x="178" y="75"/>
                  </a:cubicBezTo>
                  <a:cubicBezTo>
                    <a:pt x="179" y="77"/>
                    <a:pt x="181" y="80"/>
                    <a:pt x="183" y="82"/>
                  </a:cubicBezTo>
                  <a:cubicBezTo>
                    <a:pt x="190" y="92"/>
                    <a:pt x="197" y="101"/>
                    <a:pt x="206" y="110"/>
                  </a:cubicBezTo>
                  <a:cubicBezTo>
                    <a:pt x="214" y="117"/>
                    <a:pt x="222" y="122"/>
                    <a:pt x="232" y="124"/>
                  </a:cubicBezTo>
                  <a:cubicBezTo>
                    <a:pt x="239" y="125"/>
                    <a:pt x="246" y="125"/>
                    <a:pt x="253" y="125"/>
                  </a:cubicBezTo>
                  <a:cubicBezTo>
                    <a:pt x="264" y="124"/>
                    <a:pt x="275" y="121"/>
                    <a:pt x="285" y="118"/>
                  </a:cubicBezTo>
                  <a:cubicBezTo>
                    <a:pt x="291" y="116"/>
                    <a:pt x="297" y="113"/>
                    <a:pt x="302" y="110"/>
                  </a:cubicBezTo>
                  <a:cubicBezTo>
                    <a:pt x="308" y="106"/>
                    <a:pt x="313" y="101"/>
                    <a:pt x="315" y="95"/>
                  </a:cubicBezTo>
                  <a:cubicBezTo>
                    <a:pt x="317" y="91"/>
                    <a:pt x="318" y="87"/>
                    <a:pt x="318" y="82"/>
                  </a:cubicBezTo>
                  <a:cubicBezTo>
                    <a:pt x="319" y="73"/>
                    <a:pt x="319" y="64"/>
                    <a:pt x="318" y="55"/>
                  </a:cubicBezTo>
                  <a:cubicBezTo>
                    <a:pt x="318" y="50"/>
                    <a:pt x="318" y="46"/>
                    <a:pt x="317" y="41"/>
                  </a:cubicBezTo>
                  <a:cubicBezTo>
                    <a:pt x="317" y="39"/>
                    <a:pt x="317" y="36"/>
                    <a:pt x="317" y="34"/>
                  </a:cubicBezTo>
                  <a:cubicBezTo>
                    <a:pt x="317" y="32"/>
                    <a:pt x="317" y="30"/>
                    <a:pt x="318" y="27"/>
                  </a:cubicBezTo>
                  <a:cubicBezTo>
                    <a:pt x="319" y="25"/>
                    <a:pt x="320" y="23"/>
                    <a:pt x="322" y="22"/>
                  </a:cubicBezTo>
                  <a:cubicBezTo>
                    <a:pt x="322" y="21"/>
                    <a:pt x="323" y="20"/>
                    <a:pt x="323" y="19"/>
                  </a:cubicBezTo>
                  <a:cubicBezTo>
                    <a:pt x="323" y="19"/>
                    <a:pt x="322" y="18"/>
                    <a:pt x="322" y="17"/>
                  </a:cubicBezTo>
                  <a:cubicBezTo>
                    <a:pt x="321" y="14"/>
                    <a:pt x="320" y="11"/>
                    <a:pt x="319" y="8"/>
                  </a:cubicBezTo>
                  <a:close/>
                  <a:moveTo>
                    <a:pt x="16" y="100"/>
                  </a:moveTo>
                  <a:cubicBezTo>
                    <a:pt x="12" y="101"/>
                    <a:pt x="9" y="101"/>
                    <a:pt x="9" y="100"/>
                  </a:cubicBezTo>
                  <a:cubicBezTo>
                    <a:pt x="9" y="100"/>
                    <a:pt x="11" y="98"/>
                    <a:pt x="15" y="97"/>
                  </a:cubicBezTo>
                  <a:cubicBezTo>
                    <a:pt x="18" y="96"/>
                    <a:pt x="21" y="96"/>
                    <a:pt x="21" y="97"/>
                  </a:cubicBezTo>
                  <a:cubicBezTo>
                    <a:pt x="21" y="98"/>
                    <a:pt x="19" y="99"/>
                    <a:pt x="16" y="100"/>
                  </a:cubicBezTo>
                  <a:close/>
                  <a:moveTo>
                    <a:pt x="307" y="15"/>
                  </a:moveTo>
                  <a:cubicBezTo>
                    <a:pt x="304" y="16"/>
                    <a:pt x="301" y="16"/>
                    <a:pt x="300" y="15"/>
                  </a:cubicBezTo>
                  <a:cubicBezTo>
                    <a:pt x="300" y="14"/>
                    <a:pt x="303" y="13"/>
                    <a:pt x="306" y="12"/>
                  </a:cubicBezTo>
                  <a:cubicBezTo>
                    <a:pt x="309" y="11"/>
                    <a:pt x="312" y="11"/>
                    <a:pt x="313" y="12"/>
                  </a:cubicBezTo>
                  <a:cubicBezTo>
                    <a:pt x="313" y="13"/>
                    <a:pt x="310" y="14"/>
                    <a:pt x="307" y="1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Freeform 5"/>
            <p:cNvSpPr>
              <a:spLocks noEditPoints="1"/>
            </p:cNvSpPr>
            <p:nvPr/>
          </p:nvSpPr>
          <p:spPr bwMode="auto">
            <a:xfrm>
              <a:off x="1104255" y="3731161"/>
              <a:ext cx="876945" cy="872773"/>
            </a:xfrm>
            <a:custGeom>
              <a:avLst/>
              <a:gdLst>
                <a:gd name="T0" fmla="*/ 169 w 353"/>
                <a:gd name="T1" fmla="*/ 8 h 353"/>
                <a:gd name="T2" fmla="*/ 177 w 353"/>
                <a:gd name="T3" fmla="*/ 64 h 353"/>
                <a:gd name="T4" fmla="*/ 185 w 353"/>
                <a:gd name="T5" fmla="*/ 56 h 353"/>
                <a:gd name="T6" fmla="*/ 177 w 353"/>
                <a:gd name="T7" fmla="*/ 0 h 353"/>
                <a:gd name="T8" fmla="*/ 57 w 353"/>
                <a:gd name="T9" fmla="*/ 49 h 353"/>
                <a:gd name="T10" fmla="*/ 52 w 353"/>
                <a:gd name="T11" fmla="*/ 63 h 353"/>
                <a:gd name="T12" fmla="*/ 97 w 353"/>
                <a:gd name="T13" fmla="*/ 98 h 353"/>
                <a:gd name="T14" fmla="*/ 97 w 353"/>
                <a:gd name="T15" fmla="*/ 86 h 353"/>
                <a:gd name="T16" fmla="*/ 57 w 353"/>
                <a:gd name="T17" fmla="*/ 49 h 353"/>
                <a:gd name="T18" fmla="*/ 290 w 353"/>
                <a:gd name="T19" fmla="*/ 52 h 353"/>
                <a:gd name="T20" fmla="*/ 255 w 353"/>
                <a:gd name="T21" fmla="*/ 97 h 353"/>
                <a:gd name="T22" fmla="*/ 267 w 353"/>
                <a:gd name="T23" fmla="*/ 97 h 353"/>
                <a:gd name="T24" fmla="*/ 301 w 353"/>
                <a:gd name="T25" fmla="*/ 52 h 353"/>
                <a:gd name="T26" fmla="*/ 177 w 353"/>
                <a:gd name="T27" fmla="*/ 80 h 353"/>
                <a:gd name="T28" fmla="*/ 177 w 353"/>
                <a:gd name="T29" fmla="*/ 272 h 353"/>
                <a:gd name="T30" fmla="*/ 177 w 353"/>
                <a:gd name="T31" fmla="*/ 80 h 353"/>
                <a:gd name="T32" fmla="*/ 257 w 353"/>
                <a:gd name="T33" fmla="*/ 176 h 353"/>
                <a:gd name="T34" fmla="*/ 97 w 353"/>
                <a:gd name="T35" fmla="*/ 176 h 353"/>
                <a:gd name="T36" fmla="*/ 8 w 353"/>
                <a:gd name="T37" fmla="*/ 168 h 353"/>
                <a:gd name="T38" fmla="*/ 9 w 353"/>
                <a:gd name="T39" fmla="*/ 184 h 353"/>
                <a:gd name="T40" fmla="*/ 65 w 353"/>
                <a:gd name="T41" fmla="*/ 176 h 353"/>
                <a:gd name="T42" fmla="*/ 57 w 353"/>
                <a:gd name="T43" fmla="*/ 168 h 353"/>
                <a:gd name="T44" fmla="*/ 8 w 353"/>
                <a:gd name="T45" fmla="*/ 168 h 353"/>
                <a:gd name="T46" fmla="*/ 288 w 353"/>
                <a:gd name="T47" fmla="*/ 177 h 353"/>
                <a:gd name="T48" fmla="*/ 345 w 353"/>
                <a:gd name="T49" fmla="*/ 184 h 353"/>
                <a:gd name="T50" fmla="*/ 345 w 353"/>
                <a:gd name="T51" fmla="*/ 168 h 353"/>
                <a:gd name="T52" fmla="*/ 297 w 353"/>
                <a:gd name="T53" fmla="*/ 168 h 353"/>
                <a:gd name="T54" fmla="*/ 91 w 353"/>
                <a:gd name="T55" fmla="*/ 253 h 353"/>
                <a:gd name="T56" fmla="*/ 52 w 353"/>
                <a:gd name="T57" fmla="*/ 289 h 353"/>
                <a:gd name="T58" fmla="*/ 63 w 353"/>
                <a:gd name="T59" fmla="*/ 301 h 353"/>
                <a:gd name="T60" fmla="*/ 97 w 353"/>
                <a:gd name="T61" fmla="*/ 267 h 353"/>
                <a:gd name="T62" fmla="*/ 91 w 353"/>
                <a:gd name="T63" fmla="*/ 253 h 353"/>
                <a:gd name="T64" fmla="*/ 254 w 353"/>
                <a:gd name="T65" fmla="*/ 262 h 353"/>
                <a:gd name="T66" fmla="*/ 290 w 353"/>
                <a:gd name="T67" fmla="*/ 301 h 353"/>
                <a:gd name="T68" fmla="*/ 301 w 353"/>
                <a:gd name="T69" fmla="*/ 290 h 353"/>
                <a:gd name="T70" fmla="*/ 267 w 353"/>
                <a:gd name="T71" fmla="*/ 255 h 353"/>
                <a:gd name="T72" fmla="*/ 176 w 353"/>
                <a:gd name="T73" fmla="*/ 288 h 353"/>
                <a:gd name="T74" fmla="*/ 169 w 353"/>
                <a:gd name="T75" fmla="*/ 344 h 353"/>
                <a:gd name="T76" fmla="*/ 185 w 353"/>
                <a:gd name="T77" fmla="*/ 345 h 353"/>
                <a:gd name="T78" fmla="*/ 185 w 353"/>
                <a:gd name="T79" fmla="*/ 296 h 353"/>
                <a:gd name="T80" fmla="*/ 176 w 353"/>
                <a:gd name="T81" fmla="*/ 28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176" y="0"/>
                  </a:moveTo>
                  <a:cubicBezTo>
                    <a:pt x="172" y="1"/>
                    <a:pt x="169" y="4"/>
                    <a:pt x="169" y="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69" y="61"/>
                    <a:pt x="172" y="64"/>
                    <a:pt x="177" y="64"/>
                  </a:cubicBezTo>
                  <a:cubicBezTo>
                    <a:pt x="181" y="65"/>
                    <a:pt x="185" y="61"/>
                    <a:pt x="185" y="57"/>
                  </a:cubicBezTo>
                  <a:cubicBezTo>
                    <a:pt x="185" y="57"/>
                    <a:pt x="185" y="56"/>
                    <a:pt x="185" y="56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4"/>
                    <a:pt x="181" y="0"/>
                    <a:pt x="177" y="0"/>
                  </a:cubicBezTo>
                  <a:cubicBezTo>
                    <a:pt x="177" y="0"/>
                    <a:pt x="176" y="0"/>
                    <a:pt x="176" y="0"/>
                  </a:cubicBezTo>
                  <a:close/>
                  <a:moveTo>
                    <a:pt x="57" y="49"/>
                  </a:moveTo>
                  <a:cubicBezTo>
                    <a:pt x="53" y="50"/>
                    <a:pt x="49" y="54"/>
                    <a:pt x="50" y="58"/>
                  </a:cubicBezTo>
                  <a:cubicBezTo>
                    <a:pt x="50" y="60"/>
                    <a:pt x="51" y="62"/>
                    <a:pt x="52" y="63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9" y="101"/>
                    <a:pt x="94" y="101"/>
                    <a:pt x="97" y="98"/>
                  </a:cubicBezTo>
                  <a:cubicBezTo>
                    <a:pt x="101" y="96"/>
                    <a:pt x="101" y="91"/>
                    <a:pt x="99" y="87"/>
                  </a:cubicBezTo>
                  <a:cubicBezTo>
                    <a:pt x="98" y="87"/>
                    <a:pt x="98" y="86"/>
                    <a:pt x="97" y="8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2" y="50"/>
                    <a:pt x="59" y="49"/>
                    <a:pt x="57" y="49"/>
                  </a:cubicBezTo>
                  <a:close/>
                  <a:moveTo>
                    <a:pt x="295" y="49"/>
                  </a:moveTo>
                  <a:cubicBezTo>
                    <a:pt x="293" y="50"/>
                    <a:pt x="291" y="51"/>
                    <a:pt x="290" y="52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3" y="89"/>
                    <a:pt x="252" y="94"/>
                    <a:pt x="255" y="97"/>
                  </a:cubicBezTo>
                  <a:cubicBezTo>
                    <a:pt x="258" y="101"/>
                    <a:pt x="263" y="101"/>
                    <a:pt x="266" y="98"/>
                  </a:cubicBezTo>
                  <a:cubicBezTo>
                    <a:pt x="266" y="98"/>
                    <a:pt x="267" y="98"/>
                    <a:pt x="267" y="97"/>
                  </a:cubicBezTo>
                  <a:cubicBezTo>
                    <a:pt x="301" y="63"/>
                    <a:pt x="301" y="63"/>
                    <a:pt x="301" y="63"/>
                  </a:cubicBezTo>
                  <a:cubicBezTo>
                    <a:pt x="304" y="60"/>
                    <a:pt x="304" y="55"/>
                    <a:pt x="301" y="52"/>
                  </a:cubicBezTo>
                  <a:cubicBezTo>
                    <a:pt x="300" y="50"/>
                    <a:pt x="297" y="49"/>
                    <a:pt x="295" y="49"/>
                  </a:cubicBezTo>
                  <a:close/>
                  <a:moveTo>
                    <a:pt x="177" y="80"/>
                  </a:moveTo>
                  <a:cubicBezTo>
                    <a:pt x="124" y="80"/>
                    <a:pt x="81" y="123"/>
                    <a:pt x="81" y="176"/>
                  </a:cubicBezTo>
                  <a:cubicBezTo>
                    <a:pt x="81" y="229"/>
                    <a:pt x="124" y="272"/>
                    <a:pt x="177" y="272"/>
                  </a:cubicBezTo>
                  <a:cubicBezTo>
                    <a:pt x="230" y="272"/>
                    <a:pt x="273" y="229"/>
                    <a:pt x="273" y="176"/>
                  </a:cubicBezTo>
                  <a:cubicBezTo>
                    <a:pt x="273" y="123"/>
                    <a:pt x="230" y="80"/>
                    <a:pt x="177" y="80"/>
                  </a:cubicBezTo>
                  <a:close/>
                  <a:moveTo>
                    <a:pt x="177" y="96"/>
                  </a:moveTo>
                  <a:cubicBezTo>
                    <a:pt x="221" y="96"/>
                    <a:pt x="257" y="132"/>
                    <a:pt x="257" y="176"/>
                  </a:cubicBezTo>
                  <a:cubicBezTo>
                    <a:pt x="257" y="221"/>
                    <a:pt x="221" y="256"/>
                    <a:pt x="177" y="256"/>
                  </a:cubicBezTo>
                  <a:cubicBezTo>
                    <a:pt x="132" y="256"/>
                    <a:pt x="97" y="221"/>
                    <a:pt x="97" y="176"/>
                  </a:cubicBezTo>
                  <a:cubicBezTo>
                    <a:pt x="97" y="132"/>
                    <a:pt x="132" y="96"/>
                    <a:pt x="177" y="96"/>
                  </a:cubicBezTo>
                  <a:close/>
                  <a:moveTo>
                    <a:pt x="8" y="168"/>
                  </a:moveTo>
                  <a:cubicBezTo>
                    <a:pt x="4" y="169"/>
                    <a:pt x="0" y="172"/>
                    <a:pt x="0" y="177"/>
                  </a:cubicBezTo>
                  <a:cubicBezTo>
                    <a:pt x="1" y="181"/>
                    <a:pt x="4" y="185"/>
                    <a:pt x="9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61" y="184"/>
                    <a:pt x="65" y="181"/>
                    <a:pt x="65" y="176"/>
                  </a:cubicBezTo>
                  <a:cubicBezTo>
                    <a:pt x="65" y="172"/>
                    <a:pt x="61" y="168"/>
                    <a:pt x="57" y="168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68"/>
                    <a:pt x="8" y="168"/>
                    <a:pt x="8" y="168"/>
                  </a:cubicBezTo>
                  <a:close/>
                  <a:moveTo>
                    <a:pt x="296" y="168"/>
                  </a:moveTo>
                  <a:cubicBezTo>
                    <a:pt x="292" y="169"/>
                    <a:pt x="288" y="172"/>
                    <a:pt x="288" y="177"/>
                  </a:cubicBezTo>
                  <a:cubicBezTo>
                    <a:pt x="289" y="181"/>
                    <a:pt x="292" y="185"/>
                    <a:pt x="297" y="184"/>
                  </a:cubicBezTo>
                  <a:cubicBezTo>
                    <a:pt x="345" y="184"/>
                    <a:pt x="345" y="184"/>
                    <a:pt x="345" y="184"/>
                  </a:cubicBezTo>
                  <a:cubicBezTo>
                    <a:pt x="349" y="184"/>
                    <a:pt x="353" y="181"/>
                    <a:pt x="353" y="176"/>
                  </a:cubicBezTo>
                  <a:cubicBezTo>
                    <a:pt x="353" y="172"/>
                    <a:pt x="349" y="168"/>
                    <a:pt x="345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lose/>
                  <a:moveTo>
                    <a:pt x="91" y="253"/>
                  </a:moveTo>
                  <a:cubicBezTo>
                    <a:pt x="89" y="253"/>
                    <a:pt x="87" y="254"/>
                    <a:pt x="86" y="255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49" y="293"/>
                    <a:pt x="49" y="298"/>
                    <a:pt x="52" y="301"/>
                  </a:cubicBezTo>
                  <a:cubicBezTo>
                    <a:pt x="55" y="304"/>
                    <a:pt x="60" y="304"/>
                    <a:pt x="63" y="301"/>
                  </a:cubicBezTo>
                  <a:cubicBezTo>
                    <a:pt x="63" y="301"/>
                    <a:pt x="64" y="301"/>
                    <a:pt x="64" y="301"/>
                  </a:cubicBezTo>
                  <a:cubicBezTo>
                    <a:pt x="97" y="267"/>
                    <a:pt x="97" y="267"/>
                    <a:pt x="97" y="267"/>
                  </a:cubicBezTo>
                  <a:cubicBezTo>
                    <a:pt x="101" y="264"/>
                    <a:pt x="101" y="259"/>
                    <a:pt x="98" y="256"/>
                  </a:cubicBezTo>
                  <a:cubicBezTo>
                    <a:pt x="96" y="254"/>
                    <a:pt x="93" y="253"/>
                    <a:pt x="91" y="253"/>
                  </a:cubicBezTo>
                  <a:close/>
                  <a:moveTo>
                    <a:pt x="261" y="253"/>
                  </a:moveTo>
                  <a:cubicBezTo>
                    <a:pt x="256" y="254"/>
                    <a:pt x="253" y="257"/>
                    <a:pt x="254" y="262"/>
                  </a:cubicBezTo>
                  <a:cubicBezTo>
                    <a:pt x="254" y="264"/>
                    <a:pt x="255" y="266"/>
                    <a:pt x="256" y="267"/>
                  </a:cubicBezTo>
                  <a:cubicBezTo>
                    <a:pt x="290" y="301"/>
                    <a:pt x="290" y="301"/>
                    <a:pt x="290" y="301"/>
                  </a:cubicBezTo>
                  <a:cubicBezTo>
                    <a:pt x="293" y="304"/>
                    <a:pt x="298" y="304"/>
                    <a:pt x="301" y="301"/>
                  </a:cubicBezTo>
                  <a:cubicBezTo>
                    <a:pt x="304" y="298"/>
                    <a:pt x="304" y="293"/>
                    <a:pt x="301" y="290"/>
                  </a:cubicBezTo>
                  <a:cubicBezTo>
                    <a:pt x="301" y="290"/>
                    <a:pt x="301" y="290"/>
                    <a:pt x="301" y="289"/>
                  </a:cubicBezTo>
                  <a:cubicBezTo>
                    <a:pt x="267" y="255"/>
                    <a:pt x="267" y="255"/>
                    <a:pt x="267" y="255"/>
                  </a:cubicBezTo>
                  <a:cubicBezTo>
                    <a:pt x="266" y="254"/>
                    <a:pt x="263" y="253"/>
                    <a:pt x="261" y="253"/>
                  </a:cubicBezTo>
                  <a:close/>
                  <a:moveTo>
                    <a:pt x="176" y="288"/>
                  </a:moveTo>
                  <a:cubicBezTo>
                    <a:pt x="172" y="289"/>
                    <a:pt x="169" y="292"/>
                    <a:pt x="169" y="296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9" y="349"/>
                    <a:pt x="172" y="352"/>
                    <a:pt x="177" y="352"/>
                  </a:cubicBezTo>
                  <a:cubicBezTo>
                    <a:pt x="181" y="353"/>
                    <a:pt x="185" y="349"/>
                    <a:pt x="185" y="345"/>
                  </a:cubicBezTo>
                  <a:cubicBezTo>
                    <a:pt x="185" y="345"/>
                    <a:pt x="185" y="344"/>
                    <a:pt x="185" y="344"/>
                  </a:cubicBezTo>
                  <a:cubicBezTo>
                    <a:pt x="185" y="296"/>
                    <a:pt x="185" y="296"/>
                    <a:pt x="185" y="296"/>
                  </a:cubicBezTo>
                  <a:cubicBezTo>
                    <a:pt x="185" y="292"/>
                    <a:pt x="181" y="288"/>
                    <a:pt x="177" y="288"/>
                  </a:cubicBezTo>
                  <a:cubicBezTo>
                    <a:pt x="177" y="288"/>
                    <a:pt x="176" y="288"/>
                    <a:pt x="176" y="288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Freeform 6"/>
            <p:cNvSpPr>
              <a:spLocks noEditPoints="1"/>
            </p:cNvSpPr>
            <p:nvPr/>
          </p:nvSpPr>
          <p:spPr bwMode="auto">
            <a:xfrm>
              <a:off x="10162908" y="2442383"/>
              <a:ext cx="988486" cy="542446"/>
            </a:xfrm>
            <a:custGeom>
              <a:avLst/>
              <a:gdLst>
                <a:gd name="T0" fmla="*/ 317 w 323"/>
                <a:gd name="T1" fmla="*/ 1 h 178"/>
                <a:gd name="T2" fmla="*/ 313 w 323"/>
                <a:gd name="T3" fmla="*/ 0 h 178"/>
                <a:gd name="T4" fmla="*/ 257 w 323"/>
                <a:gd name="T5" fmla="*/ 11 h 178"/>
                <a:gd name="T6" fmla="*/ 186 w 323"/>
                <a:gd name="T7" fmla="*/ 40 h 178"/>
                <a:gd name="T8" fmla="*/ 152 w 323"/>
                <a:gd name="T9" fmla="*/ 57 h 178"/>
                <a:gd name="T10" fmla="*/ 112 w 323"/>
                <a:gd name="T11" fmla="*/ 57 h 178"/>
                <a:gd name="T12" fmla="*/ 32 w 323"/>
                <a:gd name="T13" fmla="*/ 78 h 178"/>
                <a:gd name="T14" fmla="*/ 1 w 323"/>
                <a:gd name="T15" fmla="*/ 92 h 178"/>
                <a:gd name="T16" fmla="*/ 4 w 323"/>
                <a:gd name="T17" fmla="*/ 111 h 178"/>
                <a:gd name="T18" fmla="*/ 7 w 323"/>
                <a:gd name="T19" fmla="*/ 114 h 178"/>
                <a:gd name="T20" fmla="*/ 17 w 323"/>
                <a:gd name="T21" fmla="*/ 121 h 178"/>
                <a:gd name="T22" fmla="*/ 23 w 323"/>
                <a:gd name="T23" fmla="*/ 131 h 178"/>
                <a:gd name="T24" fmla="*/ 46 w 323"/>
                <a:gd name="T25" fmla="*/ 167 h 178"/>
                <a:gd name="T26" fmla="*/ 80 w 323"/>
                <a:gd name="T27" fmla="*/ 177 h 178"/>
                <a:gd name="T28" fmla="*/ 127 w 323"/>
                <a:gd name="T29" fmla="*/ 160 h 178"/>
                <a:gd name="T30" fmla="*/ 152 w 323"/>
                <a:gd name="T31" fmla="*/ 119 h 178"/>
                <a:gd name="T32" fmla="*/ 155 w 323"/>
                <a:gd name="T33" fmla="*/ 82 h 178"/>
                <a:gd name="T34" fmla="*/ 165 w 323"/>
                <a:gd name="T35" fmla="*/ 71 h 178"/>
                <a:gd name="T36" fmla="*/ 178 w 323"/>
                <a:gd name="T37" fmla="*/ 75 h 178"/>
                <a:gd name="T38" fmla="*/ 206 w 323"/>
                <a:gd name="T39" fmla="*/ 110 h 178"/>
                <a:gd name="T40" fmla="*/ 253 w 323"/>
                <a:gd name="T41" fmla="*/ 125 h 178"/>
                <a:gd name="T42" fmla="*/ 302 w 323"/>
                <a:gd name="T43" fmla="*/ 110 h 178"/>
                <a:gd name="T44" fmla="*/ 318 w 323"/>
                <a:gd name="T45" fmla="*/ 82 h 178"/>
                <a:gd name="T46" fmla="*/ 317 w 323"/>
                <a:gd name="T47" fmla="*/ 41 h 178"/>
                <a:gd name="T48" fmla="*/ 318 w 323"/>
                <a:gd name="T49" fmla="*/ 27 h 178"/>
                <a:gd name="T50" fmla="*/ 323 w 323"/>
                <a:gd name="T51" fmla="*/ 19 h 178"/>
                <a:gd name="T52" fmla="*/ 319 w 323"/>
                <a:gd name="T53" fmla="*/ 8 h 178"/>
                <a:gd name="T54" fmla="*/ 9 w 323"/>
                <a:gd name="T55" fmla="*/ 100 h 178"/>
                <a:gd name="T56" fmla="*/ 21 w 323"/>
                <a:gd name="T57" fmla="*/ 97 h 178"/>
                <a:gd name="T58" fmla="*/ 307 w 323"/>
                <a:gd name="T59" fmla="*/ 15 h 178"/>
                <a:gd name="T60" fmla="*/ 306 w 323"/>
                <a:gd name="T61" fmla="*/ 12 h 178"/>
                <a:gd name="T62" fmla="*/ 307 w 323"/>
                <a:gd name="T63" fmla="*/ 1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3" h="178">
                  <a:moveTo>
                    <a:pt x="319" y="8"/>
                  </a:moveTo>
                  <a:cubicBezTo>
                    <a:pt x="319" y="6"/>
                    <a:pt x="318" y="4"/>
                    <a:pt x="317" y="1"/>
                  </a:cubicBezTo>
                  <a:cubicBezTo>
                    <a:pt x="317" y="0"/>
                    <a:pt x="316" y="0"/>
                    <a:pt x="315" y="0"/>
                  </a:cubicBezTo>
                  <a:cubicBezTo>
                    <a:pt x="314" y="0"/>
                    <a:pt x="314" y="0"/>
                    <a:pt x="313" y="0"/>
                  </a:cubicBezTo>
                  <a:cubicBezTo>
                    <a:pt x="302" y="1"/>
                    <a:pt x="292" y="3"/>
                    <a:pt x="282" y="5"/>
                  </a:cubicBezTo>
                  <a:cubicBezTo>
                    <a:pt x="274" y="7"/>
                    <a:pt x="266" y="9"/>
                    <a:pt x="257" y="11"/>
                  </a:cubicBezTo>
                  <a:cubicBezTo>
                    <a:pt x="242" y="15"/>
                    <a:pt x="226" y="19"/>
                    <a:pt x="212" y="26"/>
                  </a:cubicBezTo>
                  <a:cubicBezTo>
                    <a:pt x="203" y="30"/>
                    <a:pt x="194" y="34"/>
                    <a:pt x="186" y="40"/>
                  </a:cubicBezTo>
                  <a:cubicBezTo>
                    <a:pt x="182" y="42"/>
                    <a:pt x="178" y="46"/>
                    <a:pt x="173" y="48"/>
                  </a:cubicBezTo>
                  <a:cubicBezTo>
                    <a:pt x="167" y="53"/>
                    <a:pt x="160" y="56"/>
                    <a:pt x="152" y="57"/>
                  </a:cubicBezTo>
                  <a:cubicBezTo>
                    <a:pt x="148" y="57"/>
                    <a:pt x="143" y="57"/>
                    <a:pt x="138" y="57"/>
                  </a:cubicBezTo>
                  <a:cubicBezTo>
                    <a:pt x="129" y="57"/>
                    <a:pt x="121" y="56"/>
                    <a:pt x="112" y="57"/>
                  </a:cubicBezTo>
                  <a:cubicBezTo>
                    <a:pt x="96" y="59"/>
                    <a:pt x="80" y="62"/>
                    <a:pt x="65" y="67"/>
                  </a:cubicBezTo>
                  <a:cubicBezTo>
                    <a:pt x="53" y="70"/>
                    <a:pt x="42" y="74"/>
                    <a:pt x="32" y="78"/>
                  </a:cubicBezTo>
                  <a:cubicBezTo>
                    <a:pt x="23" y="82"/>
                    <a:pt x="15" y="86"/>
                    <a:pt x="6" y="90"/>
                  </a:cubicBezTo>
                  <a:cubicBezTo>
                    <a:pt x="5" y="90"/>
                    <a:pt x="3" y="91"/>
                    <a:pt x="1" y="92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100"/>
                    <a:pt x="3" y="105"/>
                    <a:pt x="4" y="111"/>
                  </a:cubicBezTo>
                  <a:cubicBezTo>
                    <a:pt x="4" y="111"/>
                    <a:pt x="5" y="112"/>
                    <a:pt x="5" y="113"/>
                  </a:cubicBezTo>
                  <a:cubicBezTo>
                    <a:pt x="5" y="114"/>
                    <a:pt x="6" y="114"/>
                    <a:pt x="7" y="114"/>
                  </a:cubicBezTo>
                  <a:cubicBezTo>
                    <a:pt x="7" y="114"/>
                    <a:pt x="8" y="114"/>
                    <a:pt x="9" y="114"/>
                  </a:cubicBezTo>
                  <a:cubicBezTo>
                    <a:pt x="12" y="116"/>
                    <a:pt x="15" y="118"/>
                    <a:pt x="17" y="121"/>
                  </a:cubicBezTo>
                  <a:cubicBezTo>
                    <a:pt x="18" y="123"/>
                    <a:pt x="19" y="125"/>
                    <a:pt x="21" y="128"/>
                  </a:cubicBezTo>
                  <a:cubicBezTo>
                    <a:pt x="22" y="129"/>
                    <a:pt x="22" y="130"/>
                    <a:pt x="23" y="131"/>
                  </a:cubicBezTo>
                  <a:cubicBezTo>
                    <a:pt x="27" y="138"/>
                    <a:pt x="30" y="144"/>
                    <a:pt x="34" y="151"/>
                  </a:cubicBezTo>
                  <a:cubicBezTo>
                    <a:pt x="37" y="157"/>
                    <a:pt x="41" y="162"/>
                    <a:pt x="46" y="167"/>
                  </a:cubicBezTo>
                  <a:cubicBezTo>
                    <a:pt x="51" y="173"/>
                    <a:pt x="58" y="177"/>
                    <a:pt x="65" y="177"/>
                  </a:cubicBezTo>
                  <a:cubicBezTo>
                    <a:pt x="70" y="178"/>
                    <a:pt x="75" y="178"/>
                    <a:pt x="80" y="177"/>
                  </a:cubicBezTo>
                  <a:cubicBezTo>
                    <a:pt x="88" y="176"/>
                    <a:pt x="96" y="174"/>
                    <a:pt x="104" y="171"/>
                  </a:cubicBezTo>
                  <a:cubicBezTo>
                    <a:pt x="112" y="168"/>
                    <a:pt x="120" y="164"/>
                    <a:pt x="127" y="160"/>
                  </a:cubicBezTo>
                  <a:cubicBezTo>
                    <a:pt x="133" y="156"/>
                    <a:pt x="138" y="152"/>
                    <a:pt x="141" y="147"/>
                  </a:cubicBezTo>
                  <a:cubicBezTo>
                    <a:pt x="147" y="138"/>
                    <a:pt x="150" y="129"/>
                    <a:pt x="152" y="119"/>
                  </a:cubicBezTo>
                  <a:cubicBezTo>
                    <a:pt x="154" y="110"/>
                    <a:pt x="155" y="100"/>
                    <a:pt x="155" y="90"/>
                  </a:cubicBezTo>
                  <a:cubicBezTo>
                    <a:pt x="155" y="87"/>
                    <a:pt x="155" y="84"/>
                    <a:pt x="155" y="82"/>
                  </a:cubicBezTo>
                  <a:cubicBezTo>
                    <a:pt x="156" y="77"/>
                    <a:pt x="158" y="74"/>
                    <a:pt x="162" y="72"/>
                  </a:cubicBezTo>
                  <a:cubicBezTo>
                    <a:pt x="163" y="72"/>
                    <a:pt x="164" y="71"/>
                    <a:pt x="165" y="71"/>
                  </a:cubicBezTo>
                  <a:cubicBezTo>
                    <a:pt x="168" y="70"/>
                    <a:pt x="171" y="70"/>
                    <a:pt x="174" y="72"/>
                  </a:cubicBezTo>
                  <a:cubicBezTo>
                    <a:pt x="175" y="73"/>
                    <a:pt x="177" y="74"/>
                    <a:pt x="178" y="75"/>
                  </a:cubicBezTo>
                  <a:cubicBezTo>
                    <a:pt x="179" y="77"/>
                    <a:pt x="181" y="80"/>
                    <a:pt x="183" y="82"/>
                  </a:cubicBezTo>
                  <a:cubicBezTo>
                    <a:pt x="190" y="92"/>
                    <a:pt x="197" y="101"/>
                    <a:pt x="206" y="110"/>
                  </a:cubicBezTo>
                  <a:cubicBezTo>
                    <a:pt x="214" y="117"/>
                    <a:pt x="222" y="122"/>
                    <a:pt x="232" y="124"/>
                  </a:cubicBezTo>
                  <a:cubicBezTo>
                    <a:pt x="239" y="125"/>
                    <a:pt x="246" y="125"/>
                    <a:pt x="253" y="125"/>
                  </a:cubicBezTo>
                  <a:cubicBezTo>
                    <a:pt x="264" y="124"/>
                    <a:pt x="275" y="121"/>
                    <a:pt x="285" y="118"/>
                  </a:cubicBezTo>
                  <a:cubicBezTo>
                    <a:pt x="291" y="116"/>
                    <a:pt x="297" y="113"/>
                    <a:pt x="302" y="110"/>
                  </a:cubicBezTo>
                  <a:cubicBezTo>
                    <a:pt x="308" y="106"/>
                    <a:pt x="313" y="101"/>
                    <a:pt x="315" y="95"/>
                  </a:cubicBezTo>
                  <a:cubicBezTo>
                    <a:pt x="317" y="91"/>
                    <a:pt x="318" y="87"/>
                    <a:pt x="318" y="82"/>
                  </a:cubicBezTo>
                  <a:cubicBezTo>
                    <a:pt x="319" y="73"/>
                    <a:pt x="319" y="64"/>
                    <a:pt x="318" y="55"/>
                  </a:cubicBezTo>
                  <a:cubicBezTo>
                    <a:pt x="318" y="50"/>
                    <a:pt x="318" y="46"/>
                    <a:pt x="317" y="41"/>
                  </a:cubicBezTo>
                  <a:cubicBezTo>
                    <a:pt x="317" y="39"/>
                    <a:pt x="317" y="36"/>
                    <a:pt x="317" y="34"/>
                  </a:cubicBezTo>
                  <a:cubicBezTo>
                    <a:pt x="317" y="32"/>
                    <a:pt x="317" y="30"/>
                    <a:pt x="318" y="27"/>
                  </a:cubicBezTo>
                  <a:cubicBezTo>
                    <a:pt x="319" y="25"/>
                    <a:pt x="320" y="23"/>
                    <a:pt x="322" y="22"/>
                  </a:cubicBezTo>
                  <a:cubicBezTo>
                    <a:pt x="322" y="21"/>
                    <a:pt x="323" y="20"/>
                    <a:pt x="323" y="19"/>
                  </a:cubicBezTo>
                  <a:cubicBezTo>
                    <a:pt x="323" y="19"/>
                    <a:pt x="322" y="18"/>
                    <a:pt x="322" y="17"/>
                  </a:cubicBezTo>
                  <a:cubicBezTo>
                    <a:pt x="321" y="14"/>
                    <a:pt x="320" y="11"/>
                    <a:pt x="319" y="8"/>
                  </a:cubicBezTo>
                  <a:close/>
                  <a:moveTo>
                    <a:pt x="16" y="100"/>
                  </a:moveTo>
                  <a:cubicBezTo>
                    <a:pt x="12" y="101"/>
                    <a:pt x="9" y="101"/>
                    <a:pt x="9" y="100"/>
                  </a:cubicBezTo>
                  <a:cubicBezTo>
                    <a:pt x="9" y="100"/>
                    <a:pt x="11" y="98"/>
                    <a:pt x="15" y="97"/>
                  </a:cubicBezTo>
                  <a:cubicBezTo>
                    <a:pt x="18" y="96"/>
                    <a:pt x="21" y="96"/>
                    <a:pt x="21" y="97"/>
                  </a:cubicBezTo>
                  <a:cubicBezTo>
                    <a:pt x="21" y="98"/>
                    <a:pt x="19" y="99"/>
                    <a:pt x="16" y="100"/>
                  </a:cubicBezTo>
                  <a:close/>
                  <a:moveTo>
                    <a:pt x="307" y="15"/>
                  </a:moveTo>
                  <a:cubicBezTo>
                    <a:pt x="304" y="16"/>
                    <a:pt x="301" y="16"/>
                    <a:pt x="300" y="15"/>
                  </a:cubicBezTo>
                  <a:cubicBezTo>
                    <a:pt x="300" y="14"/>
                    <a:pt x="303" y="13"/>
                    <a:pt x="306" y="12"/>
                  </a:cubicBezTo>
                  <a:cubicBezTo>
                    <a:pt x="309" y="11"/>
                    <a:pt x="312" y="11"/>
                    <a:pt x="313" y="12"/>
                  </a:cubicBezTo>
                  <a:cubicBezTo>
                    <a:pt x="313" y="13"/>
                    <a:pt x="310" y="14"/>
                    <a:pt x="307" y="1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501698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6" grpId="0"/>
      <p:bldP spid="77" grpId="0"/>
      <p:bldP spid="7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26281" y="568325"/>
            <a:ext cx="61394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Sağlıklı Yaşam Önerileri</a:t>
            </a:r>
          </a:p>
        </p:txBody>
      </p:sp>
      <p:pic>
        <p:nvPicPr>
          <p:cNvPr id="3" name="Ortaokul Saglk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4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048000" y="1504097"/>
            <a:ext cx="6096000" cy="342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723742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 fullScrn="1">
              <p:cMediaNode vol="80000">
                <p:cTn id="21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  <p:bldLst>
      <p:bldP spid="2103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697492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Ayakkabı Deyip Geçmeyin!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1" name="Grup 2090"/>
          <p:cNvGrpSpPr/>
          <p:nvPr/>
        </p:nvGrpSpPr>
        <p:grpSpPr>
          <a:xfrm>
            <a:off x="678943" y="1536503"/>
            <a:ext cx="5788625" cy="720000"/>
            <a:chOff x="678943" y="1536503"/>
            <a:chExt cx="5788625" cy="720000"/>
          </a:xfrm>
        </p:grpSpPr>
        <p:sp>
          <p:nvSpPr>
            <p:cNvPr id="2111" name="Metin kutusu 2110"/>
            <p:cNvSpPr txBox="1"/>
            <p:nvPr/>
          </p:nvSpPr>
          <p:spPr>
            <a:xfrm>
              <a:off x="1481138" y="1566379"/>
              <a:ext cx="498643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Ayağı sıkmadan kavrayan ve ayağın doğal kavislerini</a:t>
              </a:r>
            </a:p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destekleyen ayakkabılar kullanın.</a:t>
              </a:r>
            </a:p>
          </p:txBody>
        </p:sp>
        <p:pic>
          <p:nvPicPr>
            <p:cNvPr id="2" name="Resim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8943" y="1536503"/>
              <a:ext cx="728090" cy="720000"/>
            </a:xfrm>
            <a:prstGeom prst="rect">
              <a:avLst/>
            </a:prstGeom>
          </p:spPr>
        </p:pic>
      </p:grpSp>
      <p:grpSp>
        <p:nvGrpSpPr>
          <p:cNvPr id="2088" name="Grup 2087"/>
          <p:cNvGrpSpPr/>
          <p:nvPr/>
        </p:nvGrpSpPr>
        <p:grpSpPr>
          <a:xfrm>
            <a:off x="678943" y="2351753"/>
            <a:ext cx="7303576" cy="720000"/>
            <a:chOff x="678943" y="2351753"/>
            <a:chExt cx="7303576" cy="720000"/>
          </a:xfrm>
        </p:grpSpPr>
        <p:pic>
          <p:nvPicPr>
            <p:cNvPr id="3" name="Resim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8943" y="2351753"/>
              <a:ext cx="728090" cy="720000"/>
            </a:xfrm>
            <a:prstGeom prst="rect">
              <a:avLst/>
            </a:prstGeom>
          </p:spPr>
        </p:pic>
        <p:sp>
          <p:nvSpPr>
            <p:cNvPr id="81" name="Metin kutusu 80"/>
            <p:cNvSpPr txBox="1"/>
            <p:nvPr/>
          </p:nvSpPr>
          <p:spPr>
            <a:xfrm>
              <a:off x="1486702" y="2381928"/>
              <a:ext cx="649581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Ucu sivri ve yüksek topuklu ayakkabılardan kaçının, ayak genişliğiyle</a:t>
              </a:r>
            </a:p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uyumlu yuvarlak burunlu ayakkabılar seçin.</a:t>
              </a:r>
            </a:p>
          </p:txBody>
        </p:sp>
      </p:grpSp>
      <p:grpSp>
        <p:nvGrpSpPr>
          <p:cNvPr id="2086" name="Grup 2085"/>
          <p:cNvGrpSpPr/>
          <p:nvPr/>
        </p:nvGrpSpPr>
        <p:grpSpPr>
          <a:xfrm>
            <a:off x="673673" y="3165337"/>
            <a:ext cx="7266855" cy="720000"/>
            <a:chOff x="673673" y="3165337"/>
            <a:chExt cx="7266855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73673" y="3165337"/>
              <a:ext cx="728090" cy="720000"/>
            </a:xfrm>
            <a:prstGeom prst="rect">
              <a:avLst/>
            </a:prstGeom>
          </p:spPr>
        </p:pic>
        <p:sp>
          <p:nvSpPr>
            <p:cNvPr id="82" name="Metin kutusu 81"/>
            <p:cNvSpPr txBox="1"/>
            <p:nvPr/>
          </p:nvSpPr>
          <p:spPr>
            <a:xfrm>
              <a:off x="1482542" y="3350004"/>
              <a:ext cx="64579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Parmak uçlarının ayakkabı burnuna temas etmemesine dikkat edin.</a:t>
              </a:r>
            </a:p>
          </p:txBody>
        </p:sp>
      </p:grpSp>
      <p:grpSp>
        <p:nvGrpSpPr>
          <p:cNvPr id="2085" name="Grup 2084"/>
          <p:cNvGrpSpPr/>
          <p:nvPr/>
        </p:nvGrpSpPr>
        <p:grpSpPr>
          <a:xfrm>
            <a:off x="678943" y="3878757"/>
            <a:ext cx="7801410" cy="923330"/>
            <a:chOff x="678943" y="3878757"/>
            <a:chExt cx="7801410" cy="923330"/>
          </a:xfrm>
        </p:grpSpPr>
        <p:pic>
          <p:nvPicPr>
            <p:cNvPr id="6" name="Resim 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78943" y="3970630"/>
              <a:ext cx="728090" cy="720000"/>
            </a:xfrm>
            <a:prstGeom prst="rect">
              <a:avLst/>
            </a:prstGeom>
          </p:spPr>
        </p:pic>
        <p:sp>
          <p:nvSpPr>
            <p:cNvPr id="83" name="Metin kutusu 82"/>
            <p:cNvSpPr txBox="1"/>
            <p:nvPr/>
          </p:nvSpPr>
          <p:spPr>
            <a:xfrm>
              <a:off x="1482091" y="3878757"/>
              <a:ext cx="699826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Yüksek topuklu ayakkabılarda vücudun ayağa yansıyan ağırlık merkezinde</a:t>
              </a:r>
            </a:p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kayma olacağı için dizde, belde ve bacakta ağrılar meydana gelir. Hatta</a:t>
              </a:r>
            </a:p>
            <a:p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ayak burkulması ve düşme sonucu daha kötü sonuçlar doğabilir.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984511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-6350" y="0"/>
            <a:ext cx="12208182" cy="6858000"/>
          </a:xfrm>
          <a:prstGeom prst="rect">
            <a:avLst/>
          </a:prstGeom>
        </p:spPr>
      </p:pic>
      <p:sp>
        <p:nvSpPr>
          <p:cNvPr id="84" name="Dikdörtgen 83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616944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7: </a:t>
            </a:r>
            <a:r>
              <a:rPr lang="tr-TR" sz="4800" b="1" dirty="0">
                <a:solidFill>
                  <a:srgbClr val="EE742F"/>
                </a:solidFill>
              </a:rPr>
              <a:t>Teknolojinin</a:t>
            </a:r>
          </a:p>
          <a:p>
            <a:r>
              <a:rPr lang="tr-TR" sz="4800" b="1" dirty="0">
                <a:solidFill>
                  <a:srgbClr val="EE742F"/>
                </a:solidFill>
              </a:rPr>
              <a:t>Zararlarından Korunun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2221081"/>
            <a:ext cx="560833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Zararlı besinler, kirli beden ve çevre, hareketsizlik,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uykusuzluk dışında sağlığımıza zarar veren bir diğer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şey de teknolojik aletlerin aşırı kullanımıdır.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414107"/>
            <a:ext cx="527439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tablet, telefon, bilgisayar ve televizyon başında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geçireceğiniz toplam süre </a:t>
            </a:r>
            <a:r>
              <a:rPr lang="tr-TR" b="1" dirty="0">
                <a:solidFill>
                  <a:srgbClr val="11A74F"/>
                </a:solidFill>
              </a:rPr>
              <a:t>1,5-2 saati </a:t>
            </a:r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geçmemelidir. 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597012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246543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8" name="Oval 5"/>
          <p:cNvSpPr>
            <a:spLocks noChangeArrowheads="1"/>
          </p:cNvSpPr>
          <p:nvPr/>
        </p:nvSpPr>
        <p:spPr bwMode="auto">
          <a:xfrm>
            <a:off x="4000994" y="115156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9" name="Oval 6"/>
          <p:cNvSpPr>
            <a:spLocks noChangeArrowheads="1"/>
          </p:cNvSpPr>
          <p:nvPr/>
        </p:nvSpPr>
        <p:spPr bwMode="auto">
          <a:xfrm>
            <a:off x="4413744" y="156431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85" name="Grup 2084"/>
          <p:cNvGrpSpPr/>
          <p:nvPr/>
        </p:nvGrpSpPr>
        <p:grpSpPr>
          <a:xfrm>
            <a:off x="1931029" y="939712"/>
            <a:ext cx="1693220" cy="885198"/>
            <a:chOff x="1931029" y="939712"/>
            <a:chExt cx="1693220" cy="885198"/>
          </a:xfrm>
        </p:grpSpPr>
        <p:sp>
          <p:nvSpPr>
            <p:cNvPr id="79" name="Metin kutusu 78"/>
            <p:cNvSpPr txBox="1"/>
            <p:nvPr/>
          </p:nvSpPr>
          <p:spPr>
            <a:xfrm>
              <a:off x="1931029" y="1117024"/>
              <a:ext cx="169322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 düzenini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bozar.</a:t>
              </a:r>
            </a:p>
          </p:txBody>
        </p:sp>
        <p:pic>
          <p:nvPicPr>
            <p:cNvPr id="2" name="Resim 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648737" y="939712"/>
              <a:ext cx="270000" cy="180000"/>
            </a:xfrm>
            <a:prstGeom prst="rect">
              <a:avLst/>
            </a:prstGeom>
          </p:spPr>
        </p:pic>
      </p:grpSp>
      <p:grpSp>
        <p:nvGrpSpPr>
          <p:cNvPr id="2092" name="Grup 2091"/>
          <p:cNvGrpSpPr/>
          <p:nvPr/>
        </p:nvGrpSpPr>
        <p:grpSpPr>
          <a:xfrm>
            <a:off x="825500" y="2227035"/>
            <a:ext cx="2556597" cy="884602"/>
            <a:chOff x="825500" y="2227035"/>
            <a:chExt cx="2556597" cy="884602"/>
          </a:xfrm>
        </p:grpSpPr>
        <p:sp>
          <p:nvSpPr>
            <p:cNvPr id="95" name="Metin kutusu 94"/>
            <p:cNvSpPr txBox="1"/>
            <p:nvPr/>
          </p:nvSpPr>
          <p:spPr>
            <a:xfrm>
              <a:off x="825500" y="2403751"/>
              <a:ext cx="255659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Yüksek radyasyona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ve kansere sebep olur.</a:t>
              </a:r>
            </a:p>
          </p:txBody>
        </p:sp>
        <p:pic>
          <p:nvPicPr>
            <p:cNvPr id="100" name="Resim 9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962819" y="2227035"/>
              <a:ext cx="270000" cy="180000"/>
            </a:xfrm>
            <a:prstGeom prst="rect">
              <a:avLst/>
            </a:prstGeom>
          </p:spPr>
        </p:pic>
      </p:grpSp>
      <p:grpSp>
        <p:nvGrpSpPr>
          <p:cNvPr id="2093" name="Grup 2092"/>
          <p:cNvGrpSpPr/>
          <p:nvPr/>
        </p:nvGrpSpPr>
        <p:grpSpPr>
          <a:xfrm>
            <a:off x="1154238" y="3510478"/>
            <a:ext cx="2354362" cy="1195664"/>
            <a:chOff x="1154238" y="3510478"/>
            <a:chExt cx="2354362" cy="1195664"/>
          </a:xfrm>
        </p:grpSpPr>
        <p:sp>
          <p:nvSpPr>
            <p:cNvPr id="92" name="Metin kutusu 91"/>
            <p:cNvSpPr txBox="1"/>
            <p:nvPr/>
          </p:nvSpPr>
          <p:spPr>
            <a:xfrm>
              <a:off x="1154238" y="3690479"/>
              <a:ext cx="235436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Beyne zarar verir,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düşünme ve anlama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kabiliyetini geriletir.</a:t>
              </a:r>
            </a:p>
          </p:txBody>
        </p:sp>
        <p:pic>
          <p:nvPicPr>
            <p:cNvPr id="107" name="Resim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196150" y="3510478"/>
              <a:ext cx="270000" cy="180000"/>
            </a:xfrm>
            <a:prstGeom prst="rect">
              <a:avLst/>
            </a:prstGeom>
          </p:spPr>
        </p:pic>
      </p:grpSp>
      <p:grpSp>
        <p:nvGrpSpPr>
          <p:cNvPr id="6" name="Grup 5"/>
          <p:cNvGrpSpPr/>
          <p:nvPr/>
        </p:nvGrpSpPr>
        <p:grpSpPr>
          <a:xfrm>
            <a:off x="8398877" y="937024"/>
            <a:ext cx="1708609" cy="887886"/>
            <a:chOff x="8398877" y="937024"/>
            <a:chExt cx="1708609" cy="887886"/>
          </a:xfrm>
        </p:grpSpPr>
        <p:sp>
          <p:nvSpPr>
            <p:cNvPr id="96" name="Metin kutusu 95"/>
            <p:cNvSpPr txBox="1"/>
            <p:nvPr/>
          </p:nvSpPr>
          <p:spPr>
            <a:xfrm>
              <a:off x="8398877" y="1117024"/>
              <a:ext cx="170860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Şişmanlamaya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neden olur.</a:t>
              </a:r>
            </a:p>
          </p:txBody>
        </p:sp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118181" y="937024"/>
              <a:ext cx="270000" cy="180000"/>
            </a:xfrm>
            <a:prstGeom prst="rect">
              <a:avLst/>
            </a:prstGeom>
          </p:spPr>
        </p:pic>
      </p:grpSp>
      <p:grpSp>
        <p:nvGrpSpPr>
          <p:cNvPr id="4" name="Grup 3"/>
          <p:cNvGrpSpPr/>
          <p:nvPr/>
        </p:nvGrpSpPr>
        <p:grpSpPr>
          <a:xfrm>
            <a:off x="8647364" y="2223751"/>
            <a:ext cx="2429768" cy="887886"/>
            <a:chOff x="8647364" y="2223751"/>
            <a:chExt cx="2429768" cy="887886"/>
          </a:xfrm>
        </p:grpSpPr>
        <p:sp>
          <p:nvSpPr>
            <p:cNvPr id="94" name="Metin kutusu 93"/>
            <p:cNvSpPr txBox="1"/>
            <p:nvPr/>
          </p:nvSpPr>
          <p:spPr>
            <a:xfrm>
              <a:off x="8647364" y="2403751"/>
              <a:ext cx="242976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Baş ağrısı ve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uyku problemi yapar.</a:t>
              </a:r>
            </a:p>
          </p:txBody>
        </p:sp>
        <p:pic>
          <p:nvPicPr>
            <p:cNvPr id="109" name="Resim 10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27248" y="2223751"/>
              <a:ext cx="270000" cy="180000"/>
            </a:xfrm>
            <a:prstGeom prst="rect">
              <a:avLst/>
            </a:prstGeom>
          </p:spPr>
        </p:pic>
      </p:grpSp>
      <p:grpSp>
        <p:nvGrpSpPr>
          <p:cNvPr id="3" name="Grup 2"/>
          <p:cNvGrpSpPr/>
          <p:nvPr/>
        </p:nvGrpSpPr>
        <p:grpSpPr>
          <a:xfrm>
            <a:off x="8514526" y="3510763"/>
            <a:ext cx="2809359" cy="1198745"/>
            <a:chOff x="8514526" y="3510763"/>
            <a:chExt cx="2809359" cy="1198745"/>
          </a:xfrm>
        </p:grpSpPr>
        <p:sp>
          <p:nvSpPr>
            <p:cNvPr id="97" name="Metin kutusu 96"/>
            <p:cNvSpPr txBox="1"/>
            <p:nvPr/>
          </p:nvSpPr>
          <p:spPr>
            <a:xfrm>
              <a:off x="8514526" y="3693845"/>
              <a:ext cx="280935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İskelet ve kas sisteminde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gelişim bozukluklarına </a:t>
              </a:r>
            </a:p>
            <a:p>
              <a:pPr algn="ctr"/>
              <a:r>
                <a:rPr lang="tr-T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sebep olur.</a:t>
              </a:r>
            </a:p>
          </p:txBody>
        </p:sp>
        <p:pic>
          <p:nvPicPr>
            <p:cNvPr id="110" name="Resim 10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84205" y="3510763"/>
              <a:ext cx="270000" cy="18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xmlns="" val="1506126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99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8000"/>
          </a:xfrm>
          <a:prstGeom prst="rect">
            <a:avLst/>
          </a:prstGeom>
        </p:spPr>
      </p:pic>
      <p:sp>
        <p:nvSpPr>
          <p:cNvPr id="86" name="Dikdörtgen 85"/>
          <p:cNvSpPr/>
          <p:nvPr/>
        </p:nvSpPr>
        <p:spPr>
          <a:xfrm>
            <a:off x="-6350" y="-11633"/>
            <a:ext cx="12198350" cy="6869633"/>
          </a:xfrm>
          <a:prstGeom prst="rect">
            <a:avLst/>
          </a:prstGeom>
          <a:solidFill>
            <a:schemeClr val="bg1"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74135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Öneri 8: </a:t>
            </a:r>
            <a:r>
              <a:rPr lang="tr-TR" sz="4800" b="1">
                <a:solidFill>
                  <a:srgbClr val="EE742F"/>
                </a:solidFill>
              </a:rPr>
              <a:t>Doktorunuzu Sevin!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722944"/>
            <a:ext cx="5800499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Doktorlar canımızı acıtmak için değil canımıza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 katmak için uğraşırlar. Bunu yaparken de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bazen hoşumuza gitmeyen ağrı ve sızılar ortaya çıkar.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Doktorun tedavisindeki ufak ağrılardan kaçanlar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sonraları çok daha fazla acı çekerler.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944915" y="3665104"/>
            <a:ext cx="599439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En güzeli hasta olmamak için sağlığımıza dikkat etmektir.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hasta olursak? O zaman kendimizi bir an önce güvendiğimiz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doktorun ellerine teslim etmek iyileşmek için gereklidir. 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386974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380785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3071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Etkinlik: </a:t>
            </a:r>
            <a:r>
              <a:rPr lang="tr-TR" sz="4800" b="1" dirty="0">
                <a:solidFill>
                  <a:srgbClr val="FAB529"/>
                </a:solidFill>
              </a:rPr>
              <a:t>İkna Et!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1978924"/>
            <a:ext cx="55217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Çok dişi ağrıyan ama dişçiden korktuğu için dişçiye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gitmeyen bir arkadaşınız olduğunu farz edin.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689327" y="2827552"/>
            <a:ext cx="440691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arkadaşınızı tedavi olmaya ikna etmek için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neler söylersiniz?</a:t>
            </a:r>
          </a:p>
        </p:txBody>
      </p:sp>
      <p:sp>
        <p:nvSpPr>
          <p:cNvPr id="89" name="Metin kutusu 88"/>
          <p:cNvSpPr txBox="1"/>
          <p:nvPr/>
        </p:nvSpPr>
        <p:spPr>
          <a:xfrm>
            <a:off x="689327" y="3683623"/>
            <a:ext cx="21461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rgbClr val="E61F4F"/>
                </a:solidFill>
              </a:rPr>
              <a:t>Haydi 5 cümle yazın!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40187" y="1344941"/>
            <a:ext cx="3083388" cy="34439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874326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89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025704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218" name="Grup 1217"/>
          <p:cNvGrpSpPr/>
          <p:nvPr/>
        </p:nvGrpSpPr>
        <p:grpSpPr>
          <a:xfrm>
            <a:off x="437373" y="218649"/>
            <a:ext cx="5207220" cy="2470755"/>
            <a:chOff x="437373" y="218649"/>
            <a:chExt cx="5207220" cy="2470755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822923" cy="16312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10000" b="1" dirty="0">
                  <a:solidFill>
                    <a:srgbClr val="EE742F"/>
                  </a:solidFill>
                </a:rPr>
                <a:t>SAĞLIKLI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3" y="1489075"/>
              <a:ext cx="520722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7200" b="1" dirty="0">
                  <a:solidFill>
                    <a:srgbClr val="231F20"/>
                  </a:solidFill>
                </a:rPr>
                <a:t>YAŞIYORUM</a:t>
              </a:r>
            </a:p>
          </p:txBody>
        </p:sp>
      </p:grpSp>
      <p:grpSp>
        <p:nvGrpSpPr>
          <p:cNvPr id="14397" name="Grup 14396"/>
          <p:cNvGrpSpPr/>
          <p:nvPr/>
        </p:nvGrpSpPr>
        <p:grpSpPr>
          <a:xfrm>
            <a:off x="466725" y="5222875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8162545" y="4120890"/>
            <a:ext cx="34552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pic>
        <p:nvPicPr>
          <p:cNvPr id="114" name="Resim 1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0833" y="2739340"/>
            <a:ext cx="891528" cy="891528"/>
          </a:xfrm>
          <a:prstGeom prst="rect">
            <a:avLst/>
          </a:prstGeom>
        </p:spPr>
      </p:pic>
      <p:pic>
        <p:nvPicPr>
          <p:cNvPr id="115" name="Resim 1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95987" y="2773089"/>
            <a:ext cx="828965" cy="797683"/>
          </a:xfrm>
          <a:prstGeom prst="rect">
            <a:avLst/>
          </a:prstGeom>
        </p:spPr>
      </p:pic>
      <p:pic>
        <p:nvPicPr>
          <p:cNvPr id="116" name="Resim 1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27595" y="2773089"/>
            <a:ext cx="922810" cy="797683"/>
          </a:xfrm>
          <a:prstGeom prst="rect">
            <a:avLst/>
          </a:prstGeom>
        </p:spPr>
      </p:pic>
      <p:pic>
        <p:nvPicPr>
          <p:cNvPr id="117" name="Resim 1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70535" y="2739340"/>
            <a:ext cx="672556" cy="891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4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236086" y="568325"/>
            <a:ext cx="571983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Doğru Beslenmek İçin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Yapmamız Gerekenler</a:t>
            </a:r>
          </a:p>
        </p:txBody>
      </p:sp>
      <p:grpSp>
        <p:nvGrpSpPr>
          <p:cNvPr id="2085" name="Grup 2084"/>
          <p:cNvGrpSpPr/>
          <p:nvPr/>
        </p:nvGrpSpPr>
        <p:grpSpPr>
          <a:xfrm>
            <a:off x="1372998" y="2261810"/>
            <a:ext cx="2165786" cy="1120705"/>
            <a:chOff x="658595" y="2239963"/>
            <a:chExt cx="2165786" cy="112070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658595" y="2652782"/>
              <a:ext cx="21657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Katkı maddeli hazır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ürünlerden kaçın!</a:t>
              </a:r>
            </a:p>
          </p:txBody>
        </p:sp>
      </p:grpSp>
      <p:grpSp>
        <p:nvGrpSpPr>
          <p:cNvPr id="81" name="Grup 80"/>
          <p:cNvGrpSpPr/>
          <p:nvPr/>
        </p:nvGrpSpPr>
        <p:grpSpPr>
          <a:xfrm>
            <a:off x="9091143" y="2111031"/>
            <a:ext cx="2068259" cy="812929"/>
            <a:chOff x="707359" y="2239963"/>
            <a:chExt cx="2068259" cy="812929"/>
          </a:xfrm>
        </p:grpSpPr>
        <p:sp>
          <p:nvSpPr>
            <p:cNvPr id="82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707359" y="2652782"/>
              <a:ext cx="20682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Abur cubur yeme!</a:t>
              </a:r>
            </a:p>
          </p:txBody>
        </p:sp>
      </p:grpSp>
      <p:grpSp>
        <p:nvGrpSpPr>
          <p:cNvPr id="84" name="Grup 83"/>
          <p:cNvGrpSpPr/>
          <p:nvPr/>
        </p:nvGrpSpPr>
        <p:grpSpPr>
          <a:xfrm>
            <a:off x="5742951" y="2822162"/>
            <a:ext cx="2165786" cy="1120705"/>
            <a:chOff x="658595" y="2239963"/>
            <a:chExt cx="2165786" cy="1120705"/>
          </a:xfrm>
        </p:grpSpPr>
        <p:sp>
          <p:nvSpPr>
            <p:cNvPr id="85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658595" y="2652782"/>
              <a:ext cx="21657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Sürekli aynı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şeylerle beslenme!</a:t>
              </a:r>
            </a:p>
          </p:txBody>
        </p:sp>
      </p:grpSp>
      <p:grpSp>
        <p:nvGrpSpPr>
          <p:cNvPr id="87" name="Grup 86"/>
          <p:cNvGrpSpPr/>
          <p:nvPr/>
        </p:nvGrpSpPr>
        <p:grpSpPr>
          <a:xfrm>
            <a:off x="2617406" y="3878249"/>
            <a:ext cx="3052375" cy="1120705"/>
            <a:chOff x="215301" y="2239963"/>
            <a:chExt cx="3052375" cy="1120705"/>
          </a:xfrm>
        </p:grpSpPr>
        <p:sp>
          <p:nvSpPr>
            <p:cNvPr id="88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215301" y="2652782"/>
              <a:ext cx="305237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Aldığın gıdaların son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kullanma tarihine dikkat et!</a:t>
              </a:r>
            </a:p>
          </p:txBody>
        </p:sp>
      </p:grpSp>
      <p:grpSp>
        <p:nvGrpSpPr>
          <p:cNvPr id="90" name="Grup 89"/>
          <p:cNvGrpSpPr/>
          <p:nvPr/>
        </p:nvGrpSpPr>
        <p:grpSpPr>
          <a:xfrm>
            <a:off x="8251389" y="4003780"/>
            <a:ext cx="2165786" cy="1120705"/>
            <a:chOff x="658595" y="2239963"/>
            <a:chExt cx="2165786" cy="1120705"/>
          </a:xfrm>
        </p:grpSpPr>
        <p:sp>
          <p:nvSpPr>
            <p:cNvPr id="91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658595" y="2652782"/>
              <a:ext cx="21657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Her öğünde sağlıklı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porsiyon ye!</a:t>
              </a:r>
            </a:p>
          </p:txBody>
        </p:sp>
      </p:grpSp>
      <p:sp>
        <p:nvSpPr>
          <p:cNvPr id="2092" name="Freeform 9"/>
          <p:cNvSpPr>
            <a:spLocks/>
          </p:cNvSpPr>
          <p:nvPr/>
        </p:nvSpPr>
        <p:spPr bwMode="auto">
          <a:xfrm>
            <a:off x="4143428" y="2315395"/>
            <a:ext cx="976313" cy="887413"/>
          </a:xfrm>
          <a:custGeom>
            <a:avLst/>
            <a:gdLst>
              <a:gd name="T0" fmla="*/ 90 w 260"/>
              <a:gd name="T1" fmla="*/ 236 h 236"/>
              <a:gd name="T2" fmla="*/ 9 w 260"/>
              <a:gd name="T3" fmla="*/ 144 h 236"/>
              <a:gd name="T4" fmla="*/ 13 w 260"/>
              <a:gd name="T5" fmla="*/ 113 h 236"/>
              <a:gd name="T6" fmla="*/ 47 w 260"/>
              <a:gd name="T7" fmla="*/ 117 h 236"/>
              <a:gd name="T8" fmla="*/ 89 w 260"/>
              <a:gd name="T9" fmla="*/ 164 h 236"/>
              <a:gd name="T10" fmla="*/ 213 w 260"/>
              <a:gd name="T11" fmla="*/ 12 h 236"/>
              <a:gd name="T12" fmla="*/ 247 w 260"/>
              <a:gd name="T13" fmla="*/ 7 h 236"/>
              <a:gd name="T14" fmla="*/ 252 w 260"/>
              <a:gd name="T15" fmla="*/ 38 h 236"/>
              <a:gd name="T16" fmla="*/ 90 w 260"/>
              <a:gd name="T1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0" h="236">
                <a:moveTo>
                  <a:pt x="90" y="236"/>
                </a:moveTo>
                <a:cubicBezTo>
                  <a:pt x="9" y="144"/>
                  <a:pt x="9" y="144"/>
                  <a:pt x="9" y="144"/>
                </a:cubicBezTo>
                <a:cubicBezTo>
                  <a:pt x="0" y="135"/>
                  <a:pt x="2" y="121"/>
                  <a:pt x="13" y="113"/>
                </a:cubicBezTo>
                <a:cubicBezTo>
                  <a:pt x="23" y="106"/>
                  <a:pt x="39" y="108"/>
                  <a:pt x="47" y="117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21" y="2"/>
                  <a:pt x="236" y="0"/>
                  <a:pt x="247" y="7"/>
                </a:cubicBezTo>
                <a:cubicBezTo>
                  <a:pt x="258" y="14"/>
                  <a:pt x="260" y="28"/>
                  <a:pt x="252" y="38"/>
                </a:cubicBezTo>
                <a:cubicBezTo>
                  <a:pt x="90" y="236"/>
                  <a:pt x="90" y="236"/>
                  <a:pt x="90" y="23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0"/>
          <p:cNvSpPr>
            <a:spLocks/>
          </p:cNvSpPr>
          <p:nvPr/>
        </p:nvSpPr>
        <p:spPr bwMode="auto">
          <a:xfrm>
            <a:off x="10519568" y="3382515"/>
            <a:ext cx="608013" cy="549275"/>
          </a:xfrm>
          <a:custGeom>
            <a:avLst/>
            <a:gdLst>
              <a:gd name="T0" fmla="*/ 56 w 162"/>
              <a:gd name="T1" fmla="*/ 146 h 146"/>
              <a:gd name="T2" fmla="*/ 6 w 162"/>
              <a:gd name="T3" fmla="*/ 89 h 146"/>
              <a:gd name="T4" fmla="*/ 8 w 162"/>
              <a:gd name="T5" fmla="*/ 70 h 146"/>
              <a:gd name="T6" fmla="*/ 30 w 162"/>
              <a:gd name="T7" fmla="*/ 73 h 146"/>
              <a:gd name="T8" fmla="*/ 55 w 162"/>
              <a:gd name="T9" fmla="*/ 101 h 146"/>
              <a:gd name="T10" fmla="*/ 132 w 162"/>
              <a:gd name="T11" fmla="*/ 8 h 146"/>
              <a:gd name="T12" fmla="*/ 153 w 162"/>
              <a:gd name="T13" fmla="*/ 5 h 146"/>
              <a:gd name="T14" fmla="*/ 157 w 162"/>
              <a:gd name="T15" fmla="*/ 23 h 146"/>
              <a:gd name="T16" fmla="*/ 56 w 162"/>
              <a:gd name="T17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146">
                <a:moveTo>
                  <a:pt x="56" y="146"/>
                </a:moveTo>
                <a:cubicBezTo>
                  <a:pt x="6" y="89"/>
                  <a:pt x="6" y="89"/>
                  <a:pt x="6" y="89"/>
                </a:cubicBezTo>
                <a:cubicBezTo>
                  <a:pt x="0" y="84"/>
                  <a:pt x="2" y="75"/>
                  <a:pt x="8" y="70"/>
                </a:cubicBezTo>
                <a:cubicBezTo>
                  <a:pt x="15" y="66"/>
                  <a:pt x="24" y="67"/>
                  <a:pt x="30" y="73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132" y="8"/>
                  <a:pt x="132" y="8"/>
                  <a:pt x="132" y="8"/>
                </a:cubicBezTo>
                <a:cubicBezTo>
                  <a:pt x="137" y="1"/>
                  <a:pt x="147" y="0"/>
                  <a:pt x="153" y="5"/>
                </a:cubicBezTo>
                <a:cubicBezTo>
                  <a:pt x="160" y="9"/>
                  <a:pt x="162" y="17"/>
                  <a:pt x="157" y="23"/>
                </a:cubicBezTo>
                <a:cubicBezTo>
                  <a:pt x="56" y="146"/>
                  <a:pt x="56" y="146"/>
                  <a:pt x="56" y="146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7" name="Freeform 11"/>
          <p:cNvSpPr>
            <a:spLocks/>
          </p:cNvSpPr>
          <p:nvPr/>
        </p:nvSpPr>
        <p:spPr bwMode="auto">
          <a:xfrm>
            <a:off x="881974" y="1057274"/>
            <a:ext cx="885825" cy="806450"/>
          </a:xfrm>
          <a:custGeom>
            <a:avLst/>
            <a:gdLst>
              <a:gd name="T0" fmla="*/ 82 w 236"/>
              <a:gd name="T1" fmla="*/ 215 h 215"/>
              <a:gd name="T2" fmla="*/ 8 w 236"/>
              <a:gd name="T3" fmla="*/ 131 h 215"/>
              <a:gd name="T4" fmla="*/ 12 w 236"/>
              <a:gd name="T5" fmla="*/ 103 h 215"/>
              <a:gd name="T6" fmla="*/ 43 w 236"/>
              <a:gd name="T7" fmla="*/ 107 h 215"/>
              <a:gd name="T8" fmla="*/ 80 w 236"/>
              <a:gd name="T9" fmla="*/ 149 h 215"/>
              <a:gd name="T10" fmla="*/ 193 w 236"/>
              <a:gd name="T11" fmla="*/ 11 h 215"/>
              <a:gd name="T12" fmla="*/ 224 w 236"/>
              <a:gd name="T13" fmla="*/ 7 h 215"/>
              <a:gd name="T14" fmla="*/ 229 w 236"/>
              <a:gd name="T15" fmla="*/ 35 h 215"/>
              <a:gd name="T16" fmla="*/ 82 w 236"/>
              <a:gd name="T17" fmla="*/ 215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6" h="215">
                <a:moveTo>
                  <a:pt x="82" y="215"/>
                </a:moveTo>
                <a:cubicBezTo>
                  <a:pt x="8" y="131"/>
                  <a:pt x="8" y="131"/>
                  <a:pt x="8" y="131"/>
                </a:cubicBezTo>
                <a:cubicBezTo>
                  <a:pt x="0" y="123"/>
                  <a:pt x="2" y="110"/>
                  <a:pt x="12" y="103"/>
                </a:cubicBezTo>
                <a:cubicBezTo>
                  <a:pt x="21" y="97"/>
                  <a:pt x="35" y="98"/>
                  <a:pt x="43" y="107"/>
                </a:cubicBezTo>
                <a:cubicBezTo>
                  <a:pt x="80" y="149"/>
                  <a:pt x="80" y="149"/>
                  <a:pt x="80" y="149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200" y="2"/>
                  <a:pt x="214" y="0"/>
                  <a:pt x="224" y="7"/>
                </a:cubicBezTo>
                <a:cubicBezTo>
                  <a:pt x="234" y="13"/>
                  <a:pt x="236" y="26"/>
                  <a:pt x="229" y="35"/>
                </a:cubicBezTo>
                <a:cubicBezTo>
                  <a:pt x="82" y="215"/>
                  <a:pt x="82" y="215"/>
                  <a:pt x="82" y="21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8" name="Freeform 12"/>
          <p:cNvSpPr>
            <a:spLocks/>
          </p:cNvSpPr>
          <p:nvPr/>
        </p:nvSpPr>
        <p:spPr bwMode="auto">
          <a:xfrm>
            <a:off x="1419342" y="3737585"/>
            <a:ext cx="696913" cy="630238"/>
          </a:xfrm>
          <a:custGeom>
            <a:avLst/>
            <a:gdLst>
              <a:gd name="T0" fmla="*/ 64 w 186"/>
              <a:gd name="T1" fmla="*/ 168 h 168"/>
              <a:gd name="T2" fmla="*/ 6 w 186"/>
              <a:gd name="T3" fmla="*/ 103 h 168"/>
              <a:gd name="T4" fmla="*/ 9 w 186"/>
              <a:gd name="T5" fmla="*/ 81 h 168"/>
              <a:gd name="T6" fmla="*/ 34 w 186"/>
              <a:gd name="T7" fmla="*/ 83 h 168"/>
              <a:gd name="T8" fmla="*/ 63 w 186"/>
              <a:gd name="T9" fmla="*/ 116 h 168"/>
              <a:gd name="T10" fmla="*/ 152 w 186"/>
              <a:gd name="T11" fmla="*/ 8 h 168"/>
              <a:gd name="T12" fmla="*/ 176 w 186"/>
              <a:gd name="T13" fmla="*/ 5 h 168"/>
              <a:gd name="T14" fmla="*/ 180 w 186"/>
              <a:gd name="T15" fmla="*/ 27 h 168"/>
              <a:gd name="T16" fmla="*/ 64 w 186"/>
              <a:gd name="T17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168">
                <a:moveTo>
                  <a:pt x="64" y="168"/>
                </a:moveTo>
                <a:cubicBezTo>
                  <a:pt x="6" y="103"/>
                  <a:pt x="6" y="103"/>
                  <a:pt x="6" y="103"/>
                </a:cubicBezTo>
                <a:cubicBezTo>
                  <a:pt x="0" y="96"/>
                  <a:pt x="2" y="86"/>
                  <a:pt x="9" y="81"/>
                </a:cubicBezTo>
                <a:cubicBezTo>
                  <a:pt x="17" y="75"/>
                  <a:pt x="28" y="77"/>
                  <a:pt x="34" y="83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152" y="8"/>
                  <a:pt x="152" y="8"/>
                  <a:pt x="152" y="8"/>
                </a:cubicBezTo>
                <a:cubicBezTo>
                  <a:pt x="158" y="2"/>
                  <a:pt x="168" y="0"/>
                  <a:pt x="176" y="5"/>
                </a:cubicBezTo>
                <a:cubicBezTo>
                  <a:pt x="184" y="10"/>
                  <a:pt x="186" y="20"/>
                  <a:pt x="180" y="27"/>
                </a:cubicBezTo>
                <a:cubicBezTo>
                  <a:pt x="64" y="168"/>
                  <a:pt x="64" y="168"/>
                  <a:pt x="64" y="16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9" name="Freeform 13"/>
          <p:cNvSpPr>
            <a:spLocks/>
          </p:cNvSpPr>
          <p:nvPr/>
        </p:nvSpPr>
        <p:spPr bwMode="auto">
          <a:xfrm>
            <a:off x="6601067" y="4420703"/>
            <a:ext cx="354013" cy="319088"/>
          </a:xfrm>
          <a:custGeom>
            <a:avLst/>
            <a:gdLst>
              <a:gd name="T0" fmla="*/ 32 w 94"/>
              <a:gd name="T1" fmla="*/ 85 h 85"/>
              <a:gd name="T2" fmla="*/ 3 w 94"/>
              <a:gd name="T3" fmla="*/ 52 h 85"/>
              <a:gd name="T4" fmla="*/ 4 w 94"/>
              <a:gd name="T5" fmla="*/ 41 h 85"/>
              <a:gd name="T6" fmla="*/ 17 w 94"/>
              <a:gd name="T7" fmla="*/ 42 h 85"/>
              <a:gd name="T8" fmla="*/ 32 w 94"/>
              <a:gd name="T9" fmla="*/ 59 h 85"/>
              <a:gd name="T10" fmla="*/ 77 w 94"/>
              <a:gd name="T11" fmla="*/ 4 h 85"/>
              <a:gd name="T12" fmla="*/ 89 w 94"/>
              <a:gd name="T13" fmla="*/ 2 h 85"/>
              <a:gd name="T14" fmla="*/ 91 w 94"/>
              <a:gd name="T15" fmla="*/ 13 h 85"/>
              <a:gd name="T16" fmla="*/ 32 w 94"/>
              <a:gd name="T1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85">
                <a:moveTo>
                  <a:pt x="32" y="85"/>
                </a:moveTo>
                <a:cubicBezTo>
                  <a:pt x="3" y="52"/>
                  <a:pt x="3" y="52"/>
                  <a:pt x="3" y="52"/>
                </a:cubicBezTo>
                <a:cubicBezTo>
                  <a:pt x="0" y="48"/>
                  <a:pt x="1" y="44"/>
                  <a:pt x="4" y="41"/>
                </a:cubicBezTo>
                <a:cubicBezTo>
                  <a:pt x="8" y="38"/>
                  <a:pt x="14" y="39"/>
                  <a:pt x="17" y="42"/>
                </a:cubicBezTo>
                <a:cubicBezTo>
                  <a:pt x="32" y="59"/>
                  <a:pt x="32" y="59"/>
                  <a:pt x="32" y="59"/>
                </a:cubicBezTo>
                <a:cubicBezTo>
                  <a:pt x="77" y="4"/>
                  <a:pt x="77" y="4"/>
                  <a:pt x="77" y="4"/>
                </a:cubicBezTo>
                <a:cubicBezTo>
                  <a:pt x="80" y="1"/>
                  <a:pt x="85" y="0"/>
                  <a:pt x="89" y="2"/>
                </a:cubicBezTo>
                <a:cubicBezTo>
                  <a:pt x="93" y="5"/>
                  <a:pt x="94" y="10"/>
                  <a:pt x="91" y="13"/>
                </a:cubicBezTo>
                <a:cubicBezTo>
                  <a:pt x="32" y="85"/>
                  <a:pt x="32" y="85"/>
                  <a:pt x="32" y="8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00" name="Freeform 14"/>
          <p:cNvSpPr>
            <a:spLocks/>
          </p:cNvSpPr>
          <p:nvPr/>
        </p:nvSpPr>
        <p:spPr bwMode="auto">
          <a:xfrm>
            <a:off x="7965855" y="2520605"/>
            <a:ext cx="682625" cy="620713"/>
          </a:xfrm>
          <a:custGeom>
            <a:avLst/>
            <a:gdLst>
              <a:gd name="T0" fmla="*/ 63 w 182"/>
              <a:gd name="T1" fmla="*/ 165 h 165"/>
              <a:gd name="T2" fmla="*/ 6 w 182"/>
              <a:gd name="T3" fmla="*/ 101 h 165"/>
              <a:gd name="T4" fmla="*/ 9 w 182"/>
              <a:gd name="T5" fmla="*/ 79 h 165"/>
              <a:gd name="T6" fmla="*/ 33 w 182"/>
              <a:gd name="T7" fmla="*/ 82 h 165"/>
              <a:gd name="T8" fmla="*/ 62 w 182"/>
              <a:gd name="T9" fmla="*/ 114 h 165"/>
              <a:gd name="T10" fmla="*/ 148 w 182"/>
              <a:gd name="T11" fmla="*/ 8 h 165"/>
              <a:gd name="T12" fmla="*/ 172 w 182"/>
              <a:gd name="T13" fmla="*/ 5 h 165"/>
              <a:gd name="T14" fmla="*/ 176 w 182"/>
              <a:gd name="T15" fmla="*/ 26 h 165"/>
              <a:gd name="T16" fmla="*/ 63 w 182"/>
              <a:gd name="T17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2" h="165">
                <a:moveTo>
                  <a:pt x="63" y="165"/>
                </a:moveTo>
                <a:cubicBezTo>
                  <a:pt x="6" y="101"/>
                  <a:pt x="6" y="101"/>
                  <a:pt x="6" y="101"/>
                </a:cubicBezTo>
                <a:cubicBezTo>
                  <a:pt x="0" y="94"/>
                  <a:pt x="1" y="84"/>
                  <a:pt x="9" y="79"/>
                </a:cubicBezTo>
                <a:cubicBezTo>
                  <a:pt x="16" y="74"/>
                  <a:pt x="27" y="75"/>
                  <a:pt x="33" y="82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148" y="8"/>
                  <a:pt x="148" y="8"/>
                  <a:pt x="148" y="8"/>
                </a:cubicBezTo>
                <a:cubicBezTo>
                  <a:pt x="154" y="2"/>
                  <a:pt x="165" y="0"/>
                  <a:pt x="172" y="5"/>
                </a:cubicBezTo>
                <a:cubicBezTo>
                  <a:pt x="180" y="10"/>
                  <a:pt x="182" y="20"/>
                  <a:pt x="176" y="26"/>
                </a:cubicBezTo>
                <a:cubicBezTo>
                  <a:pt x="63" y="165"/>
                  <a:pt x="63" y="165"/>
                  <a:pt x="63" y="16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70602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75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092" grpId="0" animBg="1"/>
      <p:bldP spid="2093" grpId="0" animBg="1"/>
      <p:bldP spid="2097" grpId="0" animBg="1"/>
      <p:bldP spid="2098" grpId="0" animBg="1"/>
      <p:bldP spid="2099" grpId="0" animBg="1"/>
      <p:bldP spid="210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236086" y="568325"/>
            <a:ext cx="571983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Doğru Beslenmek İçin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Yapmamız Gerekenler</a:t>
            </a:r>
          </a:p>
        </p:txBody>
      </p:sp>
      <p:grpSp>
        <p:nvGrpSpPr>
          <p:cNvPr id="2085" name="Grup 2084"/>
          <p:cNvGrpSpPr/>
          <p:nvPr/>
        </p:nvGrpSpPr>
        <p:grpSpPr>
          <a:xfrm>
            <a:off x="1084965" y="2312212"/>
            <a:ext cx="3213188" cy="1428482"/>
            <a:chOff x="134894" y="2239963"/>
            <a:chExt cx="3213188" cy="142848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" name="Metin kutusu 78"/>
            <p:cNvSpPr txBox="1"/>
            <p:nvPr/>
          </p:nvSpPr>
          <p:spPr>
            <a:xfrm>
              <a:off x="134894" y="2652782"/>
              <a:ext cx="321318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Dört yapraklı yoncanın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her bir yaprağındaki gıdalarla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dengeli şekilde beslen!</a:t>
              </a:r>
            </a:p>
          </p:txBody>
        </p:sp>
      </p:grpSp>
      <p:grpSp>
        <p:nvGrpSpPr>
          <p:cNvPr id="81" name="Grup 80"/>
          <p:cNvGrpSpPr/>
          <p:nvPr/>
        </p:nvGrpSpPr>
        <p:grpSpPr>
          <a:xfrm>
            <a:off x="5711375" y="2337128"/>
            <a:ext cx="2466829" cy="1120705"/>
            <a:chOff x="508074" y="2239963"/>
            <a:chExt cx="2466829" cy="1120705"/>
          </a:xfrm>
        </p:grpSpPr>
        <p:sp>
          <p:nvSpPr>
            <p:cNvPr id="82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" name="Metin kutusu 82"/>
            <p:cNvSpPr txBox="1"/>
            <p:nvPr/>
          </p:nvSpPr>
          <p:spPr>
            <a:xfrm>
              <a:off x="508074" y="2652782"/>
              <a:ext cx="246682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Yiyeceklerin temiz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olmasına özen göster!</a:t>
              </a:r>
            </a:p>
          </p:txBody>
        </p:sp>
      </p:grpSp>
      <p:grpSp>
        <p:nvGrpSpPr>
          <p:cNvPr id="84" name="Grup 83"/>
          <p:cNvGrpSpPr/>
          <p:nvPr/>
        </p:nvGrpSpPr>
        <p:grpSpPr>
          <a:xfrm>
            <a:off x="3142757" y="3972106"/>
            <a:ext cx="3225756" cy="1120705"/>
            <a:chOff x="128610" y="2239963"/>
            <a:chExt cx="3225756" cy="1120705"/>
          </a:xfrm>
        </p:grpSpPr>
        <p:sp>
          <p:nvSpPr>
            <p:cNvPr id="85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Metin kutusu 85"/>
            <p:cNvSpPr txBox="1"/>
            <p:nvPr/>
          </p:nvSpPr>
          <p:spPr>
            <a:xfrm>
              <a:off x="128610" y="2652782"/>
              <a:ext cx="322575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Gıdalarla ilgili her duyduğuna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inanma, bilenlere danış!</a:t>
              </a:r>
            </a:p>
          </p:txBody>
        </p:sp>
      </p:grpSp>
      <p:grpSp>
        <p:nvGrpSpPr>
          <p:cNvPr id="90" name="Grup 89"/>
          <p:cNvGrpSpPr/>
          <p:nvPr/>
        </p:nvGrpSpPr>
        <p:grpSpPr>
          <a:xfrm>
            <a:off x="7781534" y="3377572"/>
            <a:ext cx="3134705" cy="1736258"/>
            <a:chOff x="174136" y="2239963"/>
            <a:chExt cx="3134705" cy="1736258"/>
          </a:xfrm>
        </p:grpSpPr>
        <p:sp>
          <p:nvSpPr>
            <p:cNvPr id="91" name="Freeform 5"/>
            <p:cNvSpPr>
              <a:spLocks/>
            </p:cNvSpPr>
            <p:nvPr/>
          </p:nvSpPr>
          <p:spPr bwMode="auto">
            <a:xfrm>
              <a:off x="1589881" y="2239963"/>
              <a:ext cx="446088" cy="409574"/>
            </a:xfrm>
            <a:custGeom>
              <a:avLst/>
              <a:gdLst>
                <a:gd name="T0" fmla="*/ 40 w 116"/>
                <a:gd name="T1" fmla="*/ 106 h 106"/>
                <a:gd name="T2" fmla="*/ 3 w 116"/>
                <a:gd name="T3" fmla="*/ 65 h 106"/>
                <a:gd name="T4" fmla="*/ 5 w 116"/>
                <a:gd name="T5" fmla="*/ 51 h 106"/>
                <a:gd name="T6" fmla="*/ 21 w 116"/>
                <a:gd name="T7" fmla="*/ 53 h 106"/>
                <a:gd name="T8" fmla="*/ 39 w 116"/>
                <a:gd name="T9" fmla="*/ 73 h 106"/>
                <a:gd name="T10" fmla="*/ 95 w 116"/>
                <a:gd name="T11" fmla="*/ 6 h 106"/>
                <a:gd name="T12" fmla="*/ 110 w 116"/>
                <a:gd name="T13" fmla="*/ 4 h 106"/>
                <a:gd name="T14" fmla="*/ 112 w 116"/>
                <a:gd name="T15" fmla="*/ 17 h 106"/>
                <a:gd name="T16" fmla="*/ 40 w 116"/>
                <a:gd name="T1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6">
                  <a:moveTo>
                    <a:pt x="40" y="106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0" y="60"/>
                    <a:pt x="1" y="54"/>
                    <a:pt x="5" y="51"/>
                  </a:cubicBezTo>
                  <a:cubicBezTo>
                    <a:pt x="10" y="48"/>
                    <a:pt x="17" y="48"/>
                    <a:pt x="21" y="5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8" y="1"/>
                    <a:pt x="105" y="0"/>
                    <a:pt x="110" y="4"/>
                  </a:cubicBezTo>
                  <a:cubicBezTo>
                    <a:pt x="115" y="7"/>
                    <a:pt x="116" y="13"/>
                    <a:pt x="112" y="17"/>
                  </a:cubicBezTo>
                  <a:cubicBezTo>
                    <a:pt x="40" y="106"/>
                    <a:pt x="40" y="106"/>
                    <a:pt x="40" y="106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" name="Metin kutusu 91"/>
            <p:cNvSpPr txBox="1"/>
            <p:nvPr/>
          </p:nvSpPr>
          <p:spPr>
            <a:xfrm>
              <a:off x="174136" y="2652782"/>
              <a:ext cx="313470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İçerisinde gıda boyası, yapay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tatlandırıcı ve çok çeşitli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koruyucu maddeler bulunan</a:t>
              </a:r>
            </a:p>
            <a:p>
              <a:pPr algn="ctr"/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gıdalardan kaçın!</a:t>
              </a:r>
            </a:p>
          </p:txBody>
        </p:sp>
      </p:grpSp>
      <p:sp>
        <p:nvSpPr>
          <p:cNvPr id="2092" name="Freeform 9"/>
          <p:cNvSpPr>
            <a:spLocks/>
          </p:cNvSpPr>
          <p:nvPr/>
        </p:nvSpPr>
        <p:spPr bwMode="auto">
          <a:xfrm>
            <a:off x="10164762" y="1190241"/>
            <a:ext cx="976313" cy="887413"/>
          </a:xfrm>
          <a:custGeom>
            <a:avLst/>
            <a:gdLst>
              <a:gd name="T0" fmla="*/ 90 w 260"/>
              <a:gd name="T1" fmla="*/ 236 h 236"/>
              <a:gd name="T2" fmla="*/ 9 w 260"/>
              <a:gd name="T3" fmla="*/ 144 h 236"/>
              <a:gd name="T4" fmla="*/ 13 w 260"/>
              <a:gd name="T5" fmla="*/ 113 h 236"/>
              <a:gd name="T6" fmla="*/ 47 w 260"/>
              <a:gd name="T7" fmla="*/ 117 h 236"/>
              <a:gd name="T8" fmla="*/ 89 w 260"/>
              <a:gd name="T9" fmla="*/ 164 h 236"/>
              <a:gd name="T10" fmla="*/ 213 w 260"/>
              <a:gd name="T11" fmla="*/ 12 h 236"/>
              <a:gd name="T12" fmla="*/ 247 w 260"/>
              <a:gd name="T13" fmla="*/ 7 h 236"/>
              <a:gd name="T14" fmla="*/ 252 w 260"/>
              <a:gd name="T15" fmla="*/ 38 h 236"/>
              <a:gd name="T16" fmla="*/ 90 w 260"/>
              <a:gd name="T1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0" h="236">
                <a:moveTo>
                  <a:pt x="90" y="236"/>
                </a:moveTo>
                <a:cubicBezTo>
                  <a:pt x="9" y="144"/>
                  <a:pt x="9" y="144"/>
                  <a:pt x="9" y="144"/>
                </a:cubicBezTo>
                <a:cubicBezTo>
                  <a:pt x="0" y="135"/>
                  <a:pt x="2" y="121"/>
                  <a:pt x="13" y="113"/>
                </a:cubicBezTo>
                <a:cubicBezTo>
                  <a:pt x="23" y="106"/>
                  <a:pt x="39" y="108"/>
                  <a:pt x="47" y="117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21" y="2"/>
                  <a:pt x="236" y="0"/>
                  <a:pt x="247" y="7"/>
                </a:cubicBezTo>
                <a:cubicBezTo>
                  <a:pt x="258" y="14"/>
                  <a:pt x="260" y="28"/>
                  <a:pt x="252" y="38"/>
                </a:cubicBezTo>
                <a:cubicBezTo>
                  <a:pt x="90" y="236"/>
                  <a:pt x="90" y="236"/>
                  <a:pt x="90" y="236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3" name="Freeform 10"/>
          <p:cNvSpPr>
            <a:spLocks/>
          </p:cNvSpPr>
          <p:nvPr/>
        </p:nvSpPr>
        <p:spPr bwMode="auto">
          <a:xfrm>
            <a:off x="10755105" y="2928170"/>
            <a:ext cx="608013" cy="549275"/>
          </a:xfrm>
          <a:custGeom>
            <a:avLst/>
            <a:gdLst>
              <a:gd name="T0" fmla="*/ 56 w 162"/>
              <a:gd name="T1" fmla="*/ 146 h 146"/>
              <a:gd name="T2" fmla="*/ 6 w 162"/>
              <a:gd name="T3" fmla="*/ 89 h 146"/>
              <a:gd name="T4" fmla="*/ 8 w 162"/>
              <a:gd name="T5" fmla="*/ 70 h 146"/>
              <a:gd name="T6" fmla="*/ 30 w 162"/>
              <a:gd name="T7" fmla="*/ 73 h 146"/>
              <a:gd name="T8" fmla="*/ 55 w 162"/>
              <a:gd name="T9" fmla="*/ 101 h 146"/>
              <a:gd name="T10" fmla="*/ 132 w 162"/>
              <a:gd name="T11" fmla="*/ 8 h 146"/>
              <a:gd name="T12" fmla="*/ 153 w 162"/>
              <a:gd name="T13" fmla="*/ 5 h 146"/>
              <a:gd name="T14" fmla="*/ 157 w 162"/>
              <a:gd name="T15" fmla="*/ 23 h 146"/>
              <a:gd name="T16" fmla="*/ 56 w 162"/>
              <a:gd name="T17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146">
                <a:moveTo>
                  <a:pt x="56" y="146"/>
                </a:moveTo>
                <a:cubicBezTo>
                  <a:pt x="6" y="89"/>
                  <a:pt x="6" y="89"/>
                  <a:pt x="6" y="89"/>
                </a:cubicBezTo>
                <a:cubicBezTo>
                  <a:pt x="0" y="84"/>
                  <a:pt x="2" y="75"/>
                  <a:pt x="8" y="70"/>
                </a:cubicBezTo>
                <a:cubicBezTo>
                  <a:pt x="15" y="66"/>
                  <a:pt x="24" y="67"/>
                  <a:pt x="30" y="73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132" y="8"/>
                  <a:pt x="132" y="8"/>
                  <a:pt x="132" y="8"/>
                </a:cubicBezTo>
                <a:cubicBezTo>
                  <a:pt x="137" y="1"/>
                  <a:pt x="147" y="0"/>
                  <a:pt x="153" y="5"/>
                </a:cubicBezTo>
                <a:cubicBezTo>
                  <a:pt x="160" y="9"/>
                  <a:pt x="162" y="17"/>
                  <a:pt x="157" y="23"/>
                </a:cubicBezTo>
                <a:cubicBezTo>
                  <a:pt x="56" y="146"/>
                  <a:pt x="56" y="146"/>
                  <a:pt x="56" y="146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7" name="Freeform 11"/>
          <p:cNvSpPr>
            <a:spLocks/>
          </p:cNvSpPr>
          <p:nvPr/>
        </p:nvSpPr>
        <p:spPr bwMode="auto">
          <a:xfrm>
            <a:off x="969963" y="1177853"/>
            <a:ext cx="885825" cy="806450"/>
          </a:xfrm>
          <a:custGeom>
            <a:avLst/>
            <a:gdLst>
              <a:gd name="T0" fmla="*/ 82 w 236"/>
              <a:gd name="T1" fmla="*/ 215 h 215"/>
              <a:gd name="T2" fmla="*/ 8 w 236"/>
              <a:gd name="T3" fmla="*/ 131 h 215"/>
              <a:gd name="T4" fmla="*/ 12 w 236"/>
              <a:gd name="T5" fmla="*/ 103 h 215"/>
              <a:gd name="T6" fmla="*/ 43 w 236"/>
              <a:gd name="T7" fmla="*/ 107 h 215"/>
              <a:gd name="T8" fmla="*/ 80 w 236"/>
              <a:gd name="T9" fmla="*/ 149 h 215"/>
              <a:gd name="T10" fmla="*/ 193 w 236"/>
              <a:gd name="T11" fmla="*/ 11 h 215"/>
              <a:gd name="T12" fmla="*/ 224 w 236"/>
              <a:gd name="T13" fmla="*/ 7 h 215"/>
              <a:gd name="T14" fmla="*/ 229 w 236"/>
              <a:gd name="T15" fmla="*/ 35 h 215"/>
              <a:gd name="T16" fmla="*/ 82 w 236"/>
              <a:gd name="T17" fmla="*/ 215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6" h="215">
                <a:moveTo>
                  <a:pt x="82" y="215"/>
                </a:moveTo>
                <a:cubicBezTo>
                  <a:pt x="8" y="131"/>
                  <a:pt x="8" y="131"/>
                  <a:pt x="8" y="131"/>
                </a:cubicBezTo>
                <a:cubicBezTo>
                  <a:pt x="0" y="123"/>
                  <a:pt x="2" y="110"/>
                  <a:pt x="12" y="103"/>
                </a:cubicBezTo>
                <a:cubicBezTo>
                  <a:pt x="21" y="97"/>
                  <a:pt x="35" y="98"/>
                  <a:pt x="43" y="107"/>
                </a:cubicBezTo>
                <a:cubicBezTo>
                  <a:pt x="80" y="149"/>
                  <a:pt x="80" y="149"/>
                  <a:pt x="80" y="149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200" y="2"/>
                  <a:pt x="214" y="0"/>
                  <a:pt x="224" y="7"/>
                </a:cubicBezTo>
                <a:cubicBezTo>
                  <a:pt x="234" y="13"/>
                  <a:pt x="236" y="26"/>
                  <a:pt x="229" y="35"/>
                </a:cubicBezTo>
                <a:cubicBezTo>
                  <a:pt x="82" y="215"/>
                  <a:pt x="82" y="215"/>
                  <a:pt x="82" y="21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8" name="Freeform 12"/>
          <p:cNvSpPr>
            <a:spLocks/>
          </p:cNvSpPr>
          <p:nvPr/>
        </p:nvSpPr>
        <p:spPr bwMode="auto">
          <a:xfrm>
            <a:off x="1574800" y="4029924"/>
            <a:ext cx="696913" cy="630238"/>
          </a:xfrm>
          <a:custGeom>
            <a:avLst/>
            <a:gdLst>
              <a:gd name="T0" fmla="*/ 64 w 186"/>
              <a:gd name="T1" fmla="*/ 168 h 168"/>
              <a:gd name="T2" fmla="*/ 6 w 186"/>
              <a:gd name="T3" fmla="*/ 103 h 168"/>
              <a:gd name="T4" fmla="*/ 9 w 186"/>
              <a:gd name="T5" fmla="*/ 81 h 168"/>
              <a:gd name="T6" fmla="*/ 34 w 186"/>
              <a:gd name="T7" fmla="*/ 83 h 168"/>
              <a:gd name="T8" fmla="*/ 63 w 186"/>
              <a:gd name="T9" fmla="*/ 116 h 168"/>
              <a:gd name="T10" fmla="*/ 152 w 186"/>
              <a:gd name="T11" fmla="*/ 8 h 168"/>
              <a:gd name="T12" fmla="*/ 176 w 186"/>
              <a:gd name="T13" fmla="*/ 5 h 168"/>
              <a:gd name="T14" fmla="*/ 180 w 186"/>
              <a:gd name="T15" fmla="*/ 27 h 168"/>
              <a:gd name="T16" fmla="*/ 64 w 186"/>
              <a:gd name="T17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168">
                <a:moveTo>
                  <a:pt x="64" y="168"/>
                </a:moveTo>
                <a:cubicBezTo>
                  <a:pt x="6" y="103"/>
                  <a:pt x="6" y="103"/>
                  <a:pt x="6" y="103"/>
                </a:cubicBezTo>
                <a:cubicBezTo>
                  <a:pt x="0" y="96"/>
                  <a:pt x="2" y="86"/>
                  <a:pt x="9" y="81"/>
                </a:cubicBezTo>
                <a:cubicBezTo>
                  <a:pt x="17" y="75"/>
                  <a:pt x="28" y="77"/>
                  <a:pt x="34" y="83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152" y="8"/>
                  <a:pt x="152" y="8"/>
                  <a:pt x="152" y="8"/>
                </a:cubicBezTo>
                <a:cubicBezTo>
                  <a:pt x="158" y="2"/>
                  <a:pt x="168" y="0"/>
                  <a:pt x="176" y="5"/>
                </a:cubicBezTo>
                <a:cubicBezTo>
                  <a:pt x="184" y="10"/>
                  <a:pt x="186" y="20"/>
                  <a:pt x="180" y="27"/>
                </a:cubicBezTo>
                <a:cubicBezTo>
                  <a:pt x="64" y="168"/>
                  <a:pt x="64" y="168"/>
                  <a:pt x="64" y="168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99" name="Freeform 13"/>
          <p:cNvSpPr>
            <a:spLocks/>
          </p:cNvSpPr>
          <p:nvPr/>
        </p:nvSpPr>
        <p:spPr bwMode="auto">
          <a:xfrm>
            <a:off x="6767782" y="3997189"/>
            <a:ext cx="354013" cy="319088"/>
          </a:xfrm>
          <a:custGeom>
            <a:avLst/>
            <a:gdLst>
              <a:gd name="T0" fmla="*/ 32 w 94"/>
              <a:gd name="T1" fmla="*/ 85 h 85"/>
              <a:gd name="T2" fmla="*/ 3 w 94"/>
              <a:gd name="T3" fmla="*/ 52 h 85"/>
              <a:gd name="T4" fmla="*/ 4 w 94"/>
              <a:gd name="T5" fmla="*/ 41 h 85"/>
              <a:gd name="T6" fmla="*/ 17 w 94"/>
              <a:gd name="T7" fmla="*/ 42 h 85"/>
              <a:gd name="T8" fmla="*/ 32 w 94"/>
              <a:gd name="T9" fmla="*/ 59 h 85"/>
              <a:gd name="T10" fmla="*/ 77 w 94"/>
              <a:gd name="T11" fmla="*/ 4 h 85"/>
              <a:gd name="T12" fmla="*/ 89 w 94"/>
              <a:gd name="T13" fmla="*/ 2 h 85"/>
              <a:gd name="T14" fmla="*/ 91 w 94"/>
              <a:gd name="T15" fmla="*/ 13 h 85"/>
              <a:gd name="T16" fmla="*/ 32 w 94"/>
              <a:gd name="T1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85">
                <a:moveTo>
                  <a:pt x="32" y="85"/>
                </a:moveTo>
                <a:cubicBezTo>
                  <a:pt x="3" y="52"/>
                  <a:pt x="3" y="52"/>
                  <a:pt x="3" y="52"/>
                </a:cubicBezTo>
                <a:cubicBezTo>
                  <a:pt x="0" y="48"/>
                  <a:pt x="1" y="44"/>
                  <a:pt x="4" y="41"/>
                </a:cubicBezTo>
                <a:cubicBezTo>
                  <a:pt x="8" y="38"/>
                  <a:pt x="14" y="39"/>
                  <a:pt x="17" y="42"/>
                </a:cubicBezTo>
                <a:cubicBezTo>
                  <a:pt x="32" y="59"/>
                  <a:pt x="32" y="59"/>
                  <a:pt x="32" y="59"/>
                </a:cubicBezTo>
                <a:cubicBezTo>
                  <a:pt x="77" y="4"/>
                  <a:pt x="77" y="4"/>
                  <a:pt x="77" y="4"/>
                </a:cubicBezTo>
                <a:cubicBezTo>
                  <a:pt x="80" y="1"/>
                  <a:pt x="85" y="0"/>
                  <a:pt x="89" y="2"/>
                </a:cubicBezTo>
                <a:cubicBezTo>
                  <a:pt x="93" y="5"/>
                  <a:pt x="94" y="10"/>
                  <a:pt x="91" y="13"/>
                </a:cubicBezTo>
                <a:cubicBezTo>
                  <a:pt x="32" y="85"/>
                  <a:pt x="32" y="85"/>
                  <a:pt x="32" y="85"/>
                </a:cubicBezTo>
                <a:close/>
              </a:path>
            </a:pathLst>
          </a:cu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00" name="Freeform 14"/>
          <p:cNvSpPr>
            <a:spLocks/>
          </p:cNvSpPr>
          <p:nvPr/>
        </p:nvSpPr>
        <p:spPr bwMode="auto">
          <a:xfrm>
            <a:off x="4572268" y="2653831"/>
            <a:ext cx="682625" cy="620713"/>
          </a:xfrm>
          <a:custGeom>
            <a:avLst/>
            <a:gdLst>
              <a:gd name="T0" fmla="*/ 63 w 182"/>
              <a:gd name="T1" fmla="*/ 165 h 165"/>
              <a:gd name="T2" fmla="*/ 6 w 182"/>
              <a:gd name="T3" fmla="*/ 101 h 165"/>
              <a:gd name="T4" fmla="*/ 9 w 182"/>
              <a:gd name="T5" fmla="*/ 79 h 165"/>
              <a:gd name="T6" fmla="*/ 33 w 182"/>
              <a:gd name="T7" fmla="*/ 82 h 165"/>
              <a:gd name="T8" fmla="*/ 62 w 182"/>
              <a:gd name="T9" fmla="*/ 114 h 165"/>
              <a:gd name="T10" fmla="*/ 148 w 182"/>
              <a:gd name="T11" fmla="*/ 8 h 165"/>
              <a:gd name="T12" fmla="*/ 172 w 182"/>
              <a:gd name="T13" fmla="*/ 5 h 165"/>
              <a:gd name="T14" fmla="*/ 176 w 182"/>
              <a:gd name="T15" fmla="*/ 26 h 165"/>
              <a:gd name="T16" fmla="*/ 63 w 182"/>
              <a:gd name="T17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2" h="165">
                <a:moveTo>
                  <a:pt x="63" y="165"/>
                </a:moveTo>
                <a:cubicBezTo>
                  <a:pt x="6" y="101"/>
                  <a:pt x="6" y="101"/>
                  <a:pt x="6" y="101"/>
                </a:cubicBezTo>
                <a:cubicBezTo>
                  <a:pt x="0" y="94"/>
                  <a:pt x="1" y="84"/>
                  <a:pt x="9" y="79"/>
                </a:cubicBezTo>
                <a:cubicBezTo>
                  <a:pt x="16" y="74"/>
                  <a:pt x="27" y="75"/>
                  <a:pt x="33" y="82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148" y="8"/>
                  <a:pt x="148" y="8"/>
                  <a:pt x="148" y="8"/>
                </a:cubicBezTo>
                <a:cubicBezTo>
                  <a:pt x="154" y="2"/>
                  <a:pt x="165" y="0"/>
                  <a:pt x="172" y="5"/>
                </a:cubicBezTo>
                <a:cubicBezTo>
                  <a:pt x="180" y="10"/>
                  <a:pt x="182" y="20"/>
                  <a:pt x="176" y="26"/>
                </a:cubicBezTo>
                <a:cubicBezTo>
                  <a:pt x="63" y="165"/>
                  <a:pt x="63" y="165"/>
                  <a:pt x="63" y="165"/>
                </a:cubicBezTo>
                <a:close/>
              </a:path>
            </a:pathLst>
          </a:custGeom>
          <a:noFill/>
          <a:ln w="15875" cap="flat">
            <a:solidFill>
              <a:srgbClr val="EDEDED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1366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092" grpId="0" animBg="1"/>
      <p:bldP spid="2093" grpId="0" animBg="1"/>
      <p:bldP spid="2097" grpId="0" animBg="1"/>
      <p:bldP spid="2098" grpId="0" animBg="1"/>
      <p:bldP spid="2099" grpId="0" animBg="1"/>
      <p:bldP spid="210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7151037" y="1739833"/>
            <a:ext cx="3529299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2400" b="1" dirty="0">
                <a:solidFill>
                  <a:srgbClr val="231F20"/>
                </a:solidFill>
              </a:rPr>
              <a:t>4 Yapraklı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Yoncanın</a:t>
            </a:r>
          </a:p>
          <a:p>
            <a:pPr algn="ctr"/>
            <a:r>
              <a:rPr lang="tr-TR" sz="3200" b="1" dirty="0">
                <a:solidFill>
                  <a:srgbClr val="E61F4F"/>
                </a:solidFill>
              </a:rPr>
              <a:t>tüm yapraklarından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yiyelim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6672" y="843785"/>
            <a:ext cx="1459379" cy="2419496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54236" y="855961"/>
            <a:ext cx="1611101" cy="1509040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306337" y="4158296"/>
            <a:ext cx="1295797" cy="1207044"/>
          </a:xfrm>
          <a:prstGeom prst="rect">
            <a:avLst/>
          </a:prstGeom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17438" y="3574372"/>
            <a:ext cx="1785868" cy="1680252"/>
          </a:xfrm>
          <a:prstGeom prst="rect">
            <a:avLst/>
          </a:prstGeom>
        </p:spPr>
      </p:pic>
      <p:sp>
        <p:nvSpPr>
          <p:cNvPr id="78" name="Freeform 9"/>
          <p:cNvSpPr>
            <a:spLocks/>
          </p:cNvSpPr>
          <p:nvPr/>
        </p:nvSpPr>
        <p:spPr bwMode="auto">
          <a:xfrm>
            <a:off x="2281238" y="3474243"/>
            <a:ext cx="2692400" cy="1668463"/>
          </a:xfrm>
          <a:custGeom>
            <a:avLst/>
            <a:gdLst>
              <a:gd name="T0" fmla="*/ 876 w 876"/>
              <a:gd name="T1" fmla="*/ 4 h 543"/>
              <a:gd name="T2" fmla="*/ 874 w 876"/>
              <a:gd name="T3" fmla="*/ 50 h 543"/>
              <a:gd name="T4" fmla="*/ 864 w 876"/>
              <a:gd name="T5" fmla="*/ 107 h 543"/>
              <a:gd name="T6" fmla="*/ 850 w 876"/>
              <a:gd name="T7" fmla="*/ 159 h 543"/>
              <a:gd name="T8" fmla="*/ 843 w 876"/>
              <a:gd name="T9" fmla="*/ 179 h 543"/>
              <a:gd name="T10" fmla="*/ 826 w 876"/>
              <a:gd name="T11" fmla="*/ 218 h 543"/>
              <a:gd name="T12" fmla="*/ 811 w 876"/>
              <a:gd name="T13" fmla="*/ 249 h 543"/>
              <a:gd name="T14" fmla="*/ 746 w 876"/>
              <a:gd name="T15" fmla="*/ 340 h 543"/>
              <a:gd name="T16" fmla="*/ 708 w 876"/>
              <a:gd name="T17" fmla="*/ 378 h 543"/>
              <a:gd name="T18" fmla="*/ 688 w 876"/>
              <a:gd name="T19" fmla="*/ 396 h 543"/>
              <a:gd name="T20" fmla="*/ 644 w 876"/>
              <a:gd name="T21" fmla="*/ 429 h 543"/>
              <a:gd name="T22" fmla="*/ 621 w 876"/>
              <a:gd name="T23" fmla="*/ 444 h 543"/>
              <a:gd name="T24" fmla="*/ 584 w 876"/>
              <a:gd name="T25" fmla="*/ 464 h 543"/>
              <a:gd name="T26" fmla="*/ 559 w 876"/>
              <a:gd name="T27" fmla="*/ 476 h 543"/>
              <a:gd name="T28" fmla="*/ 521 w 876"/>
              <a:gd name="T29" fmla="*/ 492 h 543"/>
              <a:gd name="T30" fmla="*/ 495 w 876"/>
              <a:gd name="T31" fmla="*/ 501 h 543"/>
              <a:gd name="T32" fmla="*/ 456 w 876"/>
              <a:gd name="T33" fmla="*/ 514 h 543"/>
              <a:gd name="T34" fmla="*/ 417 w 876"/>
              <a:gd name="T35" fmla="*/ 523 h 543"/>
              <a:gd name="T36" fmla="*/ 391 w 876"/>
              <a:gd name="T37" fmla="*/ 528 h 543"/>
              <a:gd name="T38" fmla="*/ 352 w 876"/>
              <a:gd name="T39" fmla="*/ 534 h 543"/>
              <a:gd name="T40" fmla="*/ 340 w 876"/>
              <a:gd name="T41" fmla="*/ 536 h 543"/>
              <a:gd name="T42" fmla="*/ 291 w 876"/>
              <a:gd name="T43" fmla="*/ 541 h 543"/>
              <a:gd name="T44" fmla="*/ 267 w 876"/>
              <a:gd name="T45" fmla="*/ 542 h 543"/>
              <a:gd name="T46" fmla="*/ 179 w 876"/>
              <a:gd name="T47" fmla="*/ 541 h 543"/>
              <a:gd name="T48" fmla="*/ 149 w 876"/>
              <a:gd name="T49" fmla="*/ 540 h 543"/>
              <a:gd name="T50" fmla="*/ 105 w 876"/>
              <a:gd name="T51" fmla="*/ 536 h 543"/>
              <a:gd name="T52" fmla="*/ 48 w 876"/>
              <a:gd name="T53" fmla="*/ 528 h 543"/>
              <a:gd name="T54" fmla="*/ 0 w 876"/>
              <a:gd name="T55" fmla="*/ 520 h 543"/>
              <a:gd name="T56" fmla="*/ 49 w 876"/>
              <a:gd name="T57" fmla="*/ 520 h 543"/>
              <a:gd name="T58" fmla="*/ 106 w 876"/>
              <a:gd name="T59" fmla="*/ 519 h 543"/>
              <a:gd name="T60" fmla="*/ 220 w 876"/>
              <a:gd name="T61" fmla="*/ 513 h 543"/>
              <a:gd name="T62" fmla="*/ 276 w 876"/>
              <a:gd name="T63" fmla="*/ 507 h 543"/>
              <a:gd name="T64" fmla="*/ 310 w 876"/>
              <a:gd name="T65" fmla="*/ 502 h 543"/>
              <a:gd name="T66" fmla="*/ 340 w 876"/>
              <a:gd name="T67" fmla="*/ 498 h 543"/>
              <a:gd name="T68" fmla="*/ 358 w 876"/>
              <a:gd name="T69" fmla="*/ 494 h 543"/>
              <a:gd name="T70" fmla="*/ 395 w 876"/>
              <a:gd name="T71" fmla="*/ 486 h 543"/>
              <a:gd name="T72" fmla="*/ 432 w 876"/>
              <a:gd name="T73" fmla="*/ 476 h 543"/>
              <a:gd name="T74" fmla="*/ 456 w 876"/>
              <a:gd name="T75" fmla="*/ 469 h 543"/>
              <a:gd name="T76" fmla="*/ 493 w 876"/>
              <a:gd name="T77" fmla="*/ 456 h 543"/>
              <a:gd name="T78" fmla="*/ 529 w 876"/>
              <a:gd name="T79" fmla="*/ 442 h 543"/>
              <a:gd name="T80" fmla="*/ 553 w 876"/>
              <a:gd name="T81" fmla="*/ 430 h 543"/>
              <a:gd name="T82" fmla="*/ 576 w 876"/>
              <a:gd name="T83" fmla="*/ 419 h 543"/>
              <a:gd name="T84" fmla="*/ 610 w 876"/>
              <a:gd name="T85" fmla="*/ 400 h 543"/>
              <a:gd name="T86" fmla="*/ 642 w 876"/>
              <a:gd name="T87" fmla="*/ 378 h 543"/>
              <a:gd name="T88" fmla="*/ 777 w 876"/>
              <a:gd name="T89" fmla="*/ 241 h 543"/>
              <a:gd name="T90" fmla="*/ 848 w 876"/>
              <a:gd name="T91" fmla="*/ 102 h 543"/>
              <a:gd name="T92" fmla="*/ 865 w 876"/>
              <a:gd name="T93" fmla="*/ 49 h 543"/>
              <a:gd name="T94" fmla="*/ 875 w 876"/>
              <a:gd name="T95" fmla="*/ 0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6" h="543">
                <a:moveTo>
                  <a:pt x="875" y="0"/>
                </a:moveTo>
                <a:cubicBezTo>
                  <a:pt x="875" y="0"/>
                  <a:pt x="876" y="2"/>
                  <a:pt x="876" y="4"/>
                </a:cubicBezTo>
                <a:cubicBezTo>
                  <a:pt x="876" y="6"/>
                  <a:pt x="876" y="9"/>
                  <a:pt x="876" y="13"/>
                </a:cubicBezTo>
                <a:cubicBezTo>
                  <a:pt x="876" y="22"/>
                  <a:pt x="875" y="34"/>
                  <a:pt x="874" y="50"/>
                </a:cubicBezTo>
                <a:cubicBezTo>
                  <a:pt x="873" y="58"/>
                  <a:pt x="872" y="67"/>
                  <a:pt x="870" y="76"/>
                </a:cubicBezTo>
                <a:cubicBezTo>
                  <a:pt x="869" y="86"/>
                  <a:pt x="867" y="96"/>
                  <a:pt x="864" y="107"/>
                </a:cubicBezTo>
                <a:cubicBezTo>
                  <a:pt x="862" y="118"/>
                  <a:pt x="859" y="129"/>
                  <a:pt x="856" y="141"/>
                </a:cubicBezTo>
                <a:cubicBezTo>
                  <a:pt x="854" y="147"/>
                  <a:pt x="852" y="153"/>
                  <a:pt x="850" y="159"/>
                </a:cubicBezTo>
                <a:cubicBezTo>
                  <a:pt x="849" y="163"/>
                  <a:pt x="848" y="166"/>
                  <a:pt x="847" y="169"/>
                </a:cubicBezTo>
                <a:cubicBezTo>
                  <a:pt x="846" y="172"/>
                  <a:pt x="844" y="175"/>
                  <a:pt x="843" y="179"/>
                </a:cubicBezTo>
                <a:cubicBezTo>
                  <a:pt x="841" y="185"/>
                  <a:pt x="838" y="192"/>
                  <a:pt x="835" y="198"/>
                </a:cubicBezTo>
                <a:cubicBezTo>
                  <a:pt x="832" y="205"/>
                  <a:pt x="829" y="211"/>
                  <a:pt x="826" y="218"/>
                </a:cubicBezTo>
                <a:cubicBezTo>
                  <a:pt x="823" y="225"/>
                  <a:pt x="820" y="232"/>
                  <a:pt x="816" y="238"/>
                </a:cubicBezTo>
                <a:cubicBezTo>
                  <a:pt x="814" y="242"/>
                  <a:pt x="812" y="245"/>
                  <a:pt x="811" y="249"/>
                </a:cubicBezTo>
                <a:cubicBezTo>
                  <a:pt x="809" y="252"/>
                  <a:pt x="807" y="256"/>
                  <a:pt x="805" y="259"/>
                </a:cubicBezTo>
                <a:cubicBezTo>
                  <a:pt x="789" y="287"/>
                  <a:pt x="769" y="314"/>
                  <a:pt x="746" y="340"/>
                </a:cubicBezTo>
                <a:cubicBezTo>
                  <a:pt x="740" y="346"/>
                  <a:pt x="734" y="353"/>
                  <a:pt x="728" y="359"/>
                </a:cubicBezTo>
                <a:cubicBezTo>
                  <a:pt x="722" y="366"/>
                  <a:pt x="715" y="372"/>
                  <a:pt x="708" y="378"/>
                </a:cubicBezTo>
                <a:cubicBezTo>
                  <a:pt x="705" y="381"/>
                  <a:pt x="702" y="384"/>
                  <a:pt x="699" y="387"/>
                </a:cubicBezTo>
                <a:cubicBezTo>
                  <a:pt x="695" y="390"/>
                  <a:pt x="692" y="393"/>
                  <a:pt x="688" y="396"/>
                </a:cubicBezTo>
                <a:cubicBezTo>
                  <a:pt x="681" y="401"/>
                  <a:pt x="674" y="407"/>
                  <a:pt x="667" y="413"/>
                </a:cubicBezTo>
                <a:cubicBezTo>
                  <a:pt x="659" y="418"/>
                  <a:pt x="652" y="423"/>
                  <a:pt x="644" y="429"/>
                </a:cubicBezTo>
                <a:cubicBezTo>
                  <a:pt x="633" y="436"/>
                  <a:pt x="633" y="436"/>
                  <a:pt x="633" y="436"/>
                </a:cubicBezTo>
                <a:cubicBezTo>
                  <a:pt x="629" y="439"/>
                  <a:pt x="625" y="441"/>
                  <a:pt x="621" y="444"/>
                </a:cubicBezTo>
                <a:cubicBezTo>
                  <a:pt x="613" y="448"/>
                  <a:pt x="605" y="453"/>
                  <a:pt x="597" y="458"/>
                </a:cubicBezTo>
                <a:cubicBezTo>
                  <a:pt x="593" y="460"/>
                  <a:pt x="588" y="462"/>
                  <a:pt x="584" y="464"/>
                </a:cubicBezTo>
                <a:cubicBezTo>
                  <a:pt x="572" y="470"/>
                  <a:pt x="572" y="470"/>
                  <a:pt x="572" y="470"/>
                </a:cubicBezTo>
                <a:cubicBezTo>
                  <a:pt x="559" y="476"/>
                  <a:pt x="559" y="476"/>
                  <a:pt x="559" y="476"/>
                </a:cubicBezTo>
                <a:cubicBezTo>
                  <a:pt x="555" y="478"/>
                  <a:pt x="551" y="480"/>
                  <a:pt x="547" y="482"/>
                </a:cubicBezTo>
                <a:cubicBezTo>
                  <a:pt x="538" y="485"/>
                  <a:pt x="529" y="489"/>
                  <a:pt x="521" y="492"/>
                </a:cubicBezTo>
                <a:cubicBezTo>
                  <a:pt x="508" y="497"/>
                  <a:pt x="508" y="497"/>
                  <a:pt x="508" y="497"/>
                </a:cubicBezTo>
                <a:cubicBezTo>
                  <a:pt x="504" y="499"/>
                  <a:pt x="499" y="500"/>
                  <a:pt x="495" y="501"/>
                </a:cubicBezTo>
                <a:cubicBezTo>
                  <a:pt x="486" y="504"/>
                  <a:pt x="478" y="507"/>
                  <a:pt x="469" y="510"/>
                </a:cubicBezTo>
                <a:cubicBezTo>
                  <a:pt x="465" y="511"/>
                  <a:pt x="460" y="512"/>
                  <a:pt x="456" y="514"/>
                </a:cubicBezTo>
                <a:cubicBezTo>
                  <a:pt x="451" y="515"/>
                  <a:pt x="447" y="516"/>
                  <a:pt x="443" y="517"/>
                </a:cubicBezTo>
                <a:cubicBezTo>
                  <a:pt x="434" y="519"/>
                  <a:pt x="425" y="521"/>
                  <a:pt x="417" y="523"/>
                </a:cubicBezTo>
                <a:cubicBezTo>
                  <a:pt x="412" y="524"/>
                  <a:pt x="408" y="525"/>
                  <a:pt x="404" y="526"/>
                </a:cubicBezTo>
                <a:cubicBezTo>
                  <a:pt x="399" y="527"/>
                  <a:pt x="395" y="527"/>
                  <a:pt x="391" y="528"/>
                </a:cubicBezTo>
                <a:cubicBezTo>
                  <a:pt x="382" y="529"/>
                  <a:pt x="374" y="531"/>
                  <a:pt x="365" y="532"/>
                </a:cubicBezTo>
                <a:cubicBezTo>
                  <a:pt x="361" y="533"/>
                  <a:pt x="357" y="534"/>
                  <a:pt x="352" y="534"/>
                </a:cubicBezTo>
                <a:cubicBezTo>
                  <a:pt x="346" y="535"/>
                  <a:pt x="346" y="535"/>
                  <a:pt x="346" y="535"/>
                </a:cubicBezTo>
                <a:cubicBezTo>
                  <a:pt x="340" y="536"/>
                  <a:pt x="340" y="536"/>
                  <a:pt x="340" y="536"/>
                </a:cubicBezTo>
                <a:cubicBezTo>
                  <a:pt x="331" y="537"/>
                  <a:pt x="323" y="538"/>
                  <a:pt x="315" y="538"/>
                </a:cubicBezTo>
                <a:cubicBezTo>
                  <a:pt x="307" y="539"/>
                  <a:pt x="299" y="540"/>
                  <a:pt x="291" y="541"/>
                </a:cubicBezTo>
                <a:cubicBezTo>
                  <a:pt x="287" y="541"/>
                  <a:pt x="283" y="541"/>
                  <a:pt x="279" y="541"/>
                </a:cubicBezTo>
                <a:cubicBezTo>
                  <a:pt x="275" y="541"/>
                  <a:pt x="271" y="542"/>
                  <a:pt x="267" y="542"/>
                </a:cubicBezTo>
                <a:cubicBezTo>
                  <a:pt x="251" y="542"/>
                  <a:pt x="236" y="542"/>
                  <a:pt x="221" y="543"/>
                </a:cubicBezTo>
                <a:cubicBezTo>
                  <a:pt x="207" y="542"/>
                  <a:pt x="192" y="542"/>
                  <a:pt x="179" y="541"/>
                </a:cubicBezTo>
                <a:cubicBezTo>
                  <a:pt x="172" y="541"/>
                  <a:pt x="165" y="541"/>
                  <a:pt x="159" y="541"/>
                </a:cubicBezTo>
                <a:cubicBezTo>
                  <a:pt x="156" y="541"/>
                  <a:pt x="152" y="540"/>
                  <a:pt x="149" y="540"/>
                </a:cubicBezTo>
                <a:cubicBezTo>
                  <a:pt x="146" y="540"/>
                  <a:pt x="143" y="540"/>
                  <a:pt x="140" y="539"/>
                </a:cubicBezTo>
                <a:cubicBezTo>
                  <a:pt x="128" y="538"/>
                  <a:pt x="116" y="537"/>
                  <a:pt x="105" y="536"/>
                </a:cubicBezTo>
                <a:cubicBezTo>
                  <a:pt x="94" y="535"/>
                  <a:pt x="84" y="534"/>
                  <a:pt x="74" y="532"/>
                </a:cubicBezTo>
                <a:cubicBezTo>
                  <a:pt x="65" y="531"/>
                  <a:pt x="56" y="530"/>
                  <a:pt x="48" y="528"/>
                </a:cubicBezTo>
                <a:cubicBezTo>
                  <a:pt x="33" y="526"/>
                  <a:pt x="21" y="523"/>
                  <a:pt x="12" y="522"/>
                </a:cubicBezTo>
                <a:cubicBezTo>
                  <a:pt x="4" y="521"/>
                  <a:pt x="0" y="520"/>
                  <a:pt x="0" y="520"/>
                </a:cubicBezTo>
                <a:cubicBezTo>
                  <a:pt x="0" y="520"/>
                  <a:pt x="4" y="520"/>
                  <a:pt x="13" y="520"/>
                </a:cubicBezTo>
                <a:cubicBezTo>
                  <a:pt x="21" y="520"/>
                  <a:pt x="33" y="519"/>
                  <a:pt x="49" y="520"/>
                </a:cubicBezTo>
                <a:cubicBezTo>
                  <a:pt x="57" y="520"/>
                  <a:pt x="66" y="520"/>
                  <a:pt x="75" y="520"/>
                </a:cubicBezTo>
                <a:cubicBezTo>
                  <a:pt x="85" y="519"/>
                  <a:pt x="95" y="519"/>
                  <a:pt x="106" y="519"/>
                </a:cubicBezTo>
                <a:cubicBezTo>
                  <a:pt x="127" y="518"/>
                  <a:pt x="152" y="518"/>
                  <a:pt x="179" y="516"/>
                </a:cubicBezTo>
                <a:cubicBezTo>
                  <a:pt x="192" y="515"/>
                  <a:pt x="206" y="514"/>
                  <a:pt x="220" y="513"/>
                </a:cubicBezTo>
                <a:cubicBezTo>
                  <a:pt x="234" y="512"/>
                  <a:pt x="249" y="510"/>
                  <a:pt x="264" y="509"/>
                </a:cubicBezTo>
                <a:cubicBezTo>
                  <a:pt x="268" y="508"/>
                  <a:pt x="272" y="508"/>
                  <a:pt x="276" y="507"/>
                </a:cubicBezTo>
                <a:cubicBezTo>
                  <a:pt x="279" y="507"/>
                  <a:pt x="283" y="507"/>
                  <a:pt x="287" y="506"/>
                </a:cubicBezTo>
                <a:cubicBezTo>
                  <a:pt x="295" y="505"/>
                  <a:pt x="303" y="503"/>
                  <a:pt x="310" y="502"/>
                </a:cubicBezTo>
                <a:cubicBezTo>
                  <a:pt x="318" y="501"/>
                  <a:pt x="326" y="500"/>
                  <a:pt x="334" y="499"/>
                </a:cubicBezTo>
                <a:cubicBezTo>
                  <a:pt x="340" y="498"/>
                  <a:pt x="340" y="498"/>
                  <a:pt x="340" y="498"/>
                </a:cubicBezTo>
                <a:cubicBezTo>
                  <a:pt x="346" y="496"/>
                  <a:pt x="346" y="496"/>
                  <a:pt x="346" y="496"/>
                </a:cubicBezTo>
                <a:cubicBezTo>
                  <a:pt x="350" y="496"/>
                  <a:pt x="354" y="495"/>
                  <a:pt x="358" y="494"/>
                </a:cubicBezTo>
                <a:cubicBezTo>
                  <a:pt x="366" y="492"/>
                  <a:pt x="375" y="490"/>
                  <a:pt x="383" y="489"/>
                </a:cubicBezTo>
                <a:cubicBezTo>
                  <a:pt x="387" y="488"/>
                  <a:pt x="391" y="487"/>
                  <a:pt x="395" y="486"/>
                </a:cubicBezTo>
                <a:cubicBezTo>
                  <a:pt x="399" y="485"/>
                  <a:pt x="403" y="484"/>
                  <a:pt x="407" y="483"/>
                </a:cubicBezTo>
                <a:cubicBezTo>
                  <a:pt x="415" y="481"/>
                  <a:pt x="424" y="478"/>
                  <a:pt x="432" y="476"/>
                </a:cubicBezTo>
                <a:cubicBezTo>
                  <a:pt x="436" y="475"/>
                  <a:pt x="440" y="474"/>
                  <a:pt x="444" y="473"/>
                </a:cubicBezTo>
                <a:cubicBezTo>
                  <a:pt x="448" y="472"/>
                  <a:pt x="452" y="470"/>
                  <a:pt x="456" y="469"/>
                </a:cubicBezTo>
                <a:cubicBezTo>
                  <a:pt x="464" y="466"/>
                  <a:pt x="473" y="463"/>
                  <a:pt x="481" y="461"/>
                </a:cubicBezTo>
                <a:cubicBezTo>
                  <a:pt x="485" y="459"/>
                  <a:pt x="489" y="458"/>
                  <a:pt x="493" y="456"/>
                </a:cubicBezTo>
                <a:cubicBezTo>
                  <a:pt x="505" y="451"/>
                  <a:pt x="505" y="451"/>
                  <a:pt x="505" y="451"/>
                </a:cubicBezTo>
                <a:cubicBezTo>
                  <a:pt x="513" y="448"/>
                  <a:pt x="521" y="445"/>
                  <a:pt x="529" y="442"/>
                </a:cubicBezTo>
                <a:cubicBezTo>
                  <a:pt x="533" y="440"/>
                  <a:pt x="537" y="438"/>
                  <a:pt x="541" y="436"/>
                </a:cubicBezTo>
                <a:cubicBezTo>
                  <a:pt x="553" y="430"/>
                  <a:pt x="553" y="430"/>
                  <a:pt x="553" y="430"/>
                </a:cubicBezTo>
                <a:cubicBezTo>
                  <a:pt x="564" y="425"/>
                  <a:pt x="564" y="425"/>
                  <a:pt x="564" y="425"/>
                </a:cubicBezTo>
                <a:cubicBezTo>
                  <a:pt x="568" y="423"/>
                  <a:pt x="572" y="421"/>
                  <a:pt x="576" y="419"/>
                </a:cubicBezTo>
                <a:cubicBezTo>
                  <a:pt x="583" y="415"/>
                  <a:pt x="591" y="410"/>
                  <a:pt x="598" y="406"/>
                </a:cubicBezTo>
                <a:cubicBezTo>
                  <a:pt x="602" y="404"/>
                  <a:pt x="606" y="402"/>
                  <a:pt x="610" y="400"/>
                </a:cubicBezTo>
                <a:cubicBezTo>
                  <a:pt x="620" y="393"/>
                  <a:pt x="620" y="393"/>
                  <a:pt x="620" y="393"/>
                </a:cubicBezTo>
                <a:cubicBezTo>
                  <a:pt x="627" y="388"/>
                  <a:pt x="635" y="383"/>
                  <a:pt x="642" y="378"/>
                </a:cubicBezTo>
                <a:cubicBezTo>
                  <a:pt x="669" y="358"/>
                  <a:pt x="695" y="337"/>
                  <a:pt x="717" y="314"/>
                </a:cubicBezTo>
                <a:cubicBezTo>
                  <a:pt x="740" y="290"/>
                  <a:pt x="760" y="266"/>
                  <a:pt x="777" y="241"/>
                </a:cubicBezTo>
                <a:cubicBezTo>
                  <a:pt x="794" y="217"/>
                  <a:pt x="808" y="192"/>
                  <a:pt x="820" y="168"/>
                </a:cubicBezTo>
                <a:cubicBezTo>
                  <a:pt x="832" y="145"/>
                  <a:pt x="841" y="122"/>
                  <a:pt x="848" y="102"/>
                </a:cubicBezTo>
                <a:cubicBezTo>
                  <a:pt x="852" y="92"/>
                  <a:pt x="855" y="82"/>
                  <a:pt x="858" y="73"/>
                </a:cubicBezTo>
                <a:cubicBezTo>
                  <a:pt x="861" y="64"/>
                  <a:pt x="863" y="56"/>
                  <a:pt x="865" y="49"/>
                </a:cubicBezTo>
                <a:cubicBezTo>
                  <a:pt x="869" y="33"/>
                  <a:pt x="872" y="21"/>
                  <a:pt x="873" y="13"/>
                </a:cubicBezTo>
                <a:cubicBezTo>
                  <a:pt x="875" y="5"/>
                  <a:pt x="875" y="0"/>
                  <a:pt x="875" y="0"/>
                </a:cubicBezTo>
                <a:close/>
              </a:path>
            </a:pathLst>
          </a:custGeom>
          <a:solidFill>
            <a:srgbClr val="B17F4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79" name="Grup 78"/>
          <p:cNvGrpSpPr/>
          <p:nvPr/>
        </p:nvGrpSpPr>
        <p:grpSpPr>
          <a:xfrm>
            <a:off x="4970463" y="2320130"/>
            <a:ext cx="1951038" cy="1808163"/>
            <a:chOff x="3365500" y="2435225"/>
            <a:chExt cx="1951038" cy="1808163"/>
          </a:xfrm>
        </p:grpSpPr>
        <p:sp>
          <p:nvSpPr>
            <p:cNvPr id="80" name="Freeform 10"/>
            <p:cNvSpPr>
              <a:spLocks/>
            </p:cNvSpPr>
            <p:nvPr/>
          </p:nvSpPr>
          <p:spPr bwMode="auto">
            <a:xfrm>
              <a:off x="3365500" y="2457450"/>
              <a:ext cx="1938338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0 h 581"/>
                <a:gd name="T12" fmla="*/ 488 w 631"/>
                <a:gd name="T13" fmla="*/ 124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39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6"/>
                    <a:pt x="502" y="130"/>
                  </a:cubicBezTo>
                  <a:cubicBezTo>
                    <a:pt x="488" y="124"/>
                    <a:pt x="488" y="124"/>
                    <a:pt x="488" y="124"/>
                  </a:cubicBezTo>
                  <a:cubicBezTo>
                    <a:pt x="488" y="124"/>
                    <a:pt x="274" y="57"/>
                    <a:pt x="175" y="0"/>
                  </a:cubicBezTo>
                  <a:cubicBezTo>
                    <a:pt x="145" y="108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09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11"/>
            <p:cNvSpPr>
              <a:spLocks/>
            </p:cNvSpPr>
            <p:nvPr/>
          </p:nvSpPr>
          <p:spPr bwMode="auto">
            <a:xfrm>
              <a:off x="3376613" y="2435225"/>
              <a:ext cx="1939925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1 h 581"/>
                <a:gd name="T12" fmla="*/ 488 w 631"/>
                <a:gd name="T13" fmla="*/ 125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40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7"/>
                    <a:pt x="502" y="131"/>
                  </a:cubicBezTo>
                  <a:cubicBezTo>
                    <a:pt x="488" y="125"/>
                    <a:pt x="488" y="125"/>
                    <a:pt x="488" y="125"/>
                  </a:cubicBezTo>
                  <a:cubicBezTo>
                    <a:pt x="488" y="125"/>
                    <a:pt x="274" y="58"/>
                    <a:pt x="175" y="0"/>
                  </a:cubicBezTo>
                  <a:cubicBezTo>
                    <a:pt x="145" y="109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10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2" name="Grup 81"/>
          <p:cNvGrpSpPr/>
          <p:nvPr/>
        </p:nvGrpSpPr>
        <p:grpSpPr>
          <a:xfrm>
            <a:off x="4038601" y="432593"/>
            <a:ext cx="1954213" cy="1795463"/>
            <a:chOff x="2433638" y="547688"/>
            <a:chExt cx="1954213" cy="1795463"/>
          </a:xfrm>
        </p:grpSpPr>
        <p:sp>
          <p:nvSpPr>
            <p:cNvPr id="83" name="Freeform 14"/>
            <p:cNvSpPr>
              <a:spLocks/>
            </p:cNvSpPr>
            <p:nvPr/>
          </p:nvSpPr>
          <p:spPr bwMode="auto">
            <a:xfrm>
              <a:off x="2433638" y="560388"/>
              <a:ext cx="1939925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3AA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5"/>
            <p:cNvSpPr>
              <a:spLocks/>
            </p:cNvSpPr>
            <p:nvPr/>
          </p:nvSpPr>
          <p:spPr bwMode="auto">
            <a:xfrm>
              <a:off x="2449513" y="547688"/>
              <a:ext cx="1938338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95C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5" name="Grup 84"/>
          <p:cNvGrpSpPr/>
          <p:nvPr/>
        </p:nvGrpSpPr>
        <p:grpSpPr>
          <a:xfrm>
            <a:off x="3651251" y="1748630"/>
            <a:ext cx="1795463" cy="1962150"/>
            <a:chOff x="2046288" y="1863725"/>
            <a:chExt cx="1795463" cy="1962150"/>
          </a:xfrm>
        </p:grpSpPr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2046288" y="1885950"/>
              <a:ext cx="1785938" cy="1939925"/>
            </a:xfrm>
            <a:custGeom>
              <a:avLst/>
              <a:gdLst>
                <a:gd name="T0" fmla="*/ 36 w 581"/>
                <a:gd name="T1" fmla="*/ 128 h 631"/>
                <a:gd name="T2" fmla="*/ 129 w 581"/>
                <a:gd name="T3" fmla="*/ 351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2 h 631"/>
                <a:gd name="T12" fmla="*/ 457 w 581"/>
                <a:gd name="T13" fmla="*/ 488 h 631"/>
                <a:gd name="T14" fmla="*/ 581 w 581"/>
                <a:gd name="T15" fmla="*/ 175 h 631"/>
                <a:gd name="T16" fmla="*/ 271 w 581"/>
                <a:gd name="T17" fmla="*/ 42 h 631"/>
                <a:gd name="T18" fmla="*/ 257 w 581"/>
                <a:gd name="T19" fmla="*/ 36 h 631"/>
                <a:gd name="T20" fmla="*/ 36 w 581"/>
                <a:gd name="T21" fmla="*/ 128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8"/>
                  </a:moveTo>
                  <a:cubicBezTo>
                    <a:pt x="0" y="216"/>
                    <a:pt x="42" y="315"/>
                    <a:pt x="129" y="351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59"/>
                    <a:pt x="141" y="559"/>
                    <a:pt x="228" y="595"/>
                  </a:cubicBezTo>
                  <a:cubicBezTo>
                    <a:pt x="315" y="631"/>
                    <a:pt x="415" y="590"/>
                    <a:pt x="451" y="502"/>
                  </a:cubicBezTo>
                  <a:cubicBezTo>
                    <a:pt x="457" y="488"/>
                    <a:pt x="457" y="488"/>
                    <a:pt x="457" y="488"/>
                  </a:cubicBezTo>
                  <a:cubicBezTo>
                    <a:pt x="457" y="488"/>
                    <a:pt x="524" y="273"/>
                    <a:pt x="581" y="175"/>
                  </a:cubicBezTo>
                  <a:cubicBezTo>
                    <a:pt x="469" y="147"/>
                    <a:pt x="271" y="42"/>
                    <a:pt x="271" y="42"/>
                  </a:cubicBezTo>
                  <a:cubicBezTo>
                    <a:pt x="257" y="36"/>
                    <a:pt x="257" y="36"/>
                    <a:pt x="257" y="36"/>
                  </a:cubicBezTo>
                  <a:cubicBezTo>
                    <a:pt x="172" y="0"/>
                    <a:pt x="72" y="41"/>
                    <a:pt x="36" y="128"/>
                  </a:cubicBezTo>
                  <a:close/>
                </a:path>
              </a:pathLst>
            </a:custGeom>
            <a:solidFill>
              <a:srgbClr val="BE1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2055813" y="1863725"/>
              <a:ext cx="1785938" cy="1939925"/>
            </a:xfrm>
            <a:custGeom>
              <a:avLst/>
              <a:gdLst>
                <a:gd name="T0" fmla="*/ 36 w 581"/>
                <a:gd name="T1" fmla="*/ 129 h 631"/>
                <a:gd name="T2" fmla="*/ 129 w 581"/>
                <a:gd name="T3" fmla="*/ 352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3 h 631"/>
                <a:gd name="T12" fmla="*/ 456 w 581"/>
                <a:gd name="T13" fmla="*/ 488 h 631"/>
                <a:gd name="T14" fmla="*/ 581 w 581"/>
                <a:gd name="T15" fmla="*/ 175 h 631"/>
                <a:gd name="T16" fmla="*/ 271 w 581"/>
                <a:gd name="T17" fmla="*/ 43 h 631"/>
                <a:gd name="T18" fmla="*/ 257 w 581"/>
                <a:gd name="T19" fmla="*/ 37 h 631"/>
                <a:gd name="T20" fmla="*/ 36 w 581"/>
                <a:gd name="T21" fmla="*/ 129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9"/>
                  </a:moveTo>
                  <a:cubicBezTo>
                    <a:pt x="0" y="216"/>
                    <a:pt x="41" y="316"/>
                    <a:pt x="129" y="352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60"/>
                    <a:pt x="140" y="559"/>
                    <a:pt x="228" y="595"/>
                  </a:cubicBezTo>
                  <a:cubicBezTo>
                    <a:pt x="315" y="631"/>
                    <a:pt x="415" y="590"/>
                    <a:pt x="451" y="503"/>
                  </a:cubicBezTo>
                  <a:cubicBezTo>
                    <a:pt x="456" y="488"/>
                    <a:pt x="456" y="488"/>
                    <a:pt x="456" y="488"/>
                  </a:cubicBezTo>
                  <a:cubicBezTo>
                    <a:pt x="456" y="488"/>
                    <a:pt x="524" y="274"/>
                    <a:pt x="581" y="175"/>
                  </a:cubicBezTo>
                  <a:cubicBezTo>
                    <a:pt x="469" y="147"/>
                    <a:pt x="271" y="43"/>
                    <a:pt x="271" y="43"/>
                  </a:cubicBezTo>
                  <a:cubicBezTo>
                    <a:pt x="257" y="37"/>
                    <a:pt x="257" y="37"/>
                    <a:pt x="257" y="37"/>
                  </a:cubicBezTo>
                  <a:cubicBezTo>
                    <a:pt x="172" y="0"/>
                    <a:pt x="72" y="41"/>
                    <a:pt x="36" y="129"/>
                  </a:cubicBezTo>
                  <a:close/>
                </a:path>
              </a:pathLst>
            </a:custGeom>
            <a:solidFill>
              <a:srgbClr val="E63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8" name="Grup 87"/>
          <p:cNvGrpSpPr/>
          <p:nvPr/>
        </p:nvGrpSpPr>
        <p:grpSpPr>
          <a:xfrm>
            <a:off x="5507038" y="848518"/>
            <a:ext cx="1787810" cy="1947863"/>
            <a:chOff x="3902075" y="963613"/>
            <a:chExt cx="1787810" cy="1947863"/>
          </a:xfrm>
        </p:grpSpPr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3902075" y="973138"/>
              <a:ext cx="1785938" cy="1938338"/>
            </a:xfrm>
            <a:custGeom>
              <a:avLst/>
              <a:gdLst>
                <a:gd name="T0" fmla="*/ 545 w 581"/>
                <a:gd name="T1" fmla="*/ 503 h 631"/>
                <a:gd name="T2" fmla="*/ 452 w 581"/>
                <a:gd name="T3" fmla="*/ 280 h 631"/>
                <a:gd name="T4" fmla="*/ 440 w 581"/>
                <a:gd name="T5" fmla="*/ 273 h 631"/>
                <a:gd name="T6" fmla="*/ 446 w 581"/>
                <a:gd name="T7" fmla="*/ 259 h 631"/>
                <a:gd name="T8" fmla="*/ 353 w 581"/>
                <a:gd name="T9" fmla="*/ 36 h 631"/>
                <a:gd name="T10" fmla="*/ 130 w 581"/>
                <a:gd name="T11" fmla="*/ 129 h 631"/>
                <a:gd name="T12" fmla="*/ 124 w 581"/>
                <a:gd name="T13" fmla="*/ 143 h 631"/>
                <a:gd name="T14" fmla="*/ 0 w 581"/>
                <a:gd name="T15" fmla="*/ 456 h 631"/>
                <a:gd name="T16" fmla="*/ 308 w 581"/>
                <a:gd name="T17" fmla="*/ 589 h 631"/>
                <a:gd name="T18" fmla="*/ 322 w 581"/>
                <a:gd name="T19" fmla="*/ 595 h 631"/>
                <a:gd name="T20" fmla="*/ 545 w 581"/>
                <a:gd name="T21" fmla="*/ 50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545" y="503"/>
                  </a:moveTo>
                  <a:cubicBezTo>
                    <a:pt x="581" y="415"/>
                    <a:pt x="540" y="316"/>
                    <a:pt x="452" y="280"/>
                  </a:cubicBezTo>
                  <a:cubicBezTo>
                    <a:pt x="440" y="273"/>
                    <a:pt x="440" y="273"/>
                    <a:pt x="440" y="273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2"/>
                    <a:pt x="353" y="36"/>
                  </a:cubicBezTo>
                  <a:cubicBezTo>
                    <a:pt x="266" y="0"/>
                    <a:pt x="166" y="41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7"/>
                    <a:pt x="0" y="456"/>
                  </a:cubicBezTo>
                  <a:cubicBezTo>
                    <a:pt x="108" y="486"/>
                    <a:pt x="308" y="589"/>
                    <a:pt x="308" y="589"/>
                  </a:cubicBezTo>
                  <a:cubicBezTo>
                    <a:pt x="322" y="595"/>
                    <a:pt x="322" y="595"/>
                    <a:pt x="322" y="595"/>
                  </a:cubicBezTo>
                  <a:cubicBezTo>
                    <a:pt x="409" y="631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E94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03947" y="963613"/>
              <a:ext cx="1785938" cy="1943100"/>
            </a:xfrm>
            <a:custGeom>
              <a:avLst/>
              <a:gdLst>
                <a:gd name="T0" fmla="*/ 545 w 581"/>
                <a:gd name="T1" fmla="*/ 503 h 632"/>
                <a:gd name="T2" fmla="*/ 452 w 581"/>
                <a:gd name="T3" fmla="*/ 280 h 632"/>
                <a:gd name="T4" fmla="*/ 440 w 581"/>
                <a:gd name="T5" fmla="*/ 274 h 632"/>
                <a:gd name="T6" fmla="*/ 446 w 581"/>
                <a:gd name="T7" fmla="*/ 259 h 632"/>
                <a:gd name="T8" fmla="*/ 353 w 581"/>
                <a:gd name="T9" fmla="*/ 36 h 632"/>
                <a:gd name="T10" fmla="*/ 130 w 581"/>
                <a:gd name="T11" fmla="*/ 129 h 632"/>
                <a:gd name="T12" fmla="*/ 124 w 581"/>
                <a:gd name="T13" fmla="*/ 143 h 632"/>
                <a:gd name="T14" fmla="*/ 0 w 581"/>
                <a:gd name="T15" fmla="*/ 456 h 632"/>
                <a:gd name="T16" fmla="*/ 308 w 581"/>
                <a:gd name="T17" fmla="*/ 590 h 632"/>
                <a:gd name="T18" fmla="*/ 322 w 581"/>
                <a:gd name="T19" fmla="*/ 596 h 632"/>
                <a:gd name="T20" fmla="*/ 545 w 581"/>
                <a:gd name="T21" fmla="*/ 50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2">
                  <a:moveTo>
                    <a:pt x="545" y="503"/>
                  </a:moveTo>
                  <a:cubicBezTo>
                    <a:pt x="581" y="416"/>
                    <a:pt x="540" y="316"/>
                    <a:pt x="452" y="280"/>
                  </a:cubicBezTo>
                  <a:cubicBezTo>
                    <a:pt x="440" y="274"/>
                    <a:pt x="440" y="274"/>
                    <a:pt x="440" y="274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3"/>
                    <a:pt x="353" y="36"/>
                  </a:cubicBezTo>
                  <a:cubicBezTo>
                    <a:pt x="266" y="0"/>
                    <a:pt x="166" y="42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8"/>
                    <a:pt x="0" y="456"/>
                  </a:cubicBezTo>
                  <a:cubicBezTo>
                    <a:pt x="108" y="486"/>
                    <a:pt x="308" y="590"/>
                    <a:pt x="308" y="590"/>
                  </a:cubicBezTo>
                  <a:cubicBezTo>
                    <a:pt x="322" y="596"/>
                    <a:pt x="322" y="596"/>
                    <a:pt x="322" y="596"/>
                  </a:cubicBezTo>
                  <a:cubicBezTo>
                    <a:pt x="409" y="632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91" name="Grup 90"/>
          <p:cNvGrpSpPr/>
          <p:nvPr/>
        </p:nvGrpSpPr>
        <p:grpSpPr>
          <a:xfrm>
            <a:off x="5608638" y="2775743"/>
            <a:ext cx="883869" cy="685800"/>
            <a:chOff x="4003675" y="2890838"/>
            <a:chExt cx="883869" cy="685800"/>
          </a:xfrm>
        </p:grpSpPr>
        <p:sp>
          <p:nvSpPr>
            <p:cNvPr id="92" name="Freeform 12"/>
            <p:cNvSpPr>
              <a:spLocks noEditPoints="1"/>
            </p:cNvSpPr>
            <p:nvPr/>
          </p:nvSpPr>
          <p:spPr bwMode="auto">
            <a:xfrm>
              <a:off x="4035425" y="2943225"/>
              <a:ext cx="482600" cy="633413"/>
            </a:xfrm>
            <a:custGeom>
              <a:avLst/>
              <a:gdLst>
                <a:gd name="T0" fmla="*/ 93 w 157"/>
                <a:gd name="T1" fmla="*/ 48 h 206"/>
                <a:gd name="T2" fmla="*/ 52 w 157"/>
                <a:gd name="T3" fmla="*/ 12 h 206"/>
                <a:gd name="T4" fmla="*/ 44 w 157"/>
                <a:gd name="T5" fmla="*/ 4 h 206"/>
                <a:gd name="T6" fmla="*/ 33 w 157"/>
                <a:gd name="T7" fmla="*/ 2 h 206"/>
                <a:gd name="T8" fmla="*/ 5 w 157"/>
                <a:gd name="T9" fmla="*/ 17 h 206"/>
                <a:gd name="T10" fmla="*/ 2 w 157"/>
                <a:gd name="T11" fmla="*/ 28 h 206"/>
                <a:gd name="T12" fmla="*/ 4 w 157"/>
                <a:gd name="T13" fmla="*/ 39 h 206"/>
                <a:gd name="T14" fmla="*/ 12 w 157"/>
                <a:gd name="T15" fmla="*/ 94 h 206"/>
                <a:gd name="T16" fmla="*/ 20 w 157"/>
                <a:gd name="T17" fmla="*/ 119 h 206"/>
                <a:gd name="T18" fmla="*/ 63 w 157"/>
                <a:gd name="T19" fmla="*/ 194 h 206"/>
                <a:gd name="T20" fmla="*/ 89 w 157"/>
                <a:gd name="T21" fmla="*/ 201 h 206"/>
                <a:gd name="T22" fmla="*/ 145 w 157"/>
                <a:gd name="T23" fmla="*/ 169 h 206"/>
                <a:gd name="T24" fmla="*/ 152 w 157"/>
                <a:gd name="T25" fmla="*/ 143 h 206"/>
                <a:gd name="T26" fmla="*/ 110 w 157"/>
                <a:gd name="T27" fmla="*/ 68 h 206"/>
                <a:gd name="T28" fmla="*/ 93 w 157"/>
                <a:gd name="T29" fmla="*/ 48 h 206"/>
                <a:gd name="T30" fmla="*/ 26 w 157"/>
                <a:gd name="T31" fmla="*/ 92 h 206"/>
                <a:gd name="T32" fmla="*/ 18 w 157"/>
                <a:gd name="T33" fmla="*/ 37 h 206"/>
                <a:gd name="T34" fmla="*/ 16 w 157"/>
                <a:gd name="T35" fmla="*/ 27 h 206"/>
                <a:gd name="T36" fmla="*/ 36 w 157"/>
                <a:gd name="T37" fmla="*/ 17 h 206"/>
                <a:gd name="T38" fmla="*/ 43 w 157"/>
                <a:gd name="T39" fmla="*/ 23 h 206"/>
                <a:gd name="T40" fmla="*/ 84 w 157"/>
                <a:gd name="T41" fmla="*/ 59 h 206"/>
                <a:gd name="T42" fmla="*/ 97 w 157"/>
                <a:gd name="T43" fmla="*/ 75 h 206"/>
                <a:gd name="T44" fmla="*/ 103 w 157"/>
                <a:gd name="T45" fmla="*/ 85 h 206"/>
                <a:gd name="T46" fmla="*/ 103 w 157"/>
                <a:gd name="T47" fmla="*/ 87 h 206"/>
                <a:gd name="T48" fmla="*/ 92 w 157"/>
                <a:gd name="T49" fmla="*/ 109 h 206"/>
                <a:gd name="T50" fmla="*/ 74 w 157"/>
                <a:gd name="T51" fmla="*/ 111 h 206"/>
                <a:gd name="T52" fmla="*/ 55 w 157"/>
                <a:gd name="T53" fmla="*/ 113 h 206"/>
                <a:gd name="T54" fmla="*/ 42 w 157"/>
                <a:gd name="T55" fmla="*/ 128 h 206"/>
                <a:gd name="T56" fmla="*/ 33 w 157"/>
                <a:gd name="T57" fmla="*/ 112 h 206"/>
                <a:gd name="T58" fmla="*/ 26 w 157"/>
                <a:gd name="T59" fmla="*/ 9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206">
                  <a:moveTo>
                    <a:pt x="93" y="48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47" y="8"/>
                    <a:pt x="44" y="5"/>
                    <a:pt x="44" y="4"/>
                  </a:cubicBezTo>
                  <a:cubicBezTo>
                    <a:pt x="41" y="1"/>
                    <a:pt x="36" y="0"/>
                    <a:pt x="33" y="2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9"/>
                    <a:pt x="0" y="24"/>
                    <a:pt x="2" y="28"/>
                  </a:cubicBezTo>
                  <a:cubicBezTo>
                    <a:pt x="2" y="29"/>
                    <a:pt x="3" y="33"/>
                    <a:pt x="4" y="39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101"/>
                    <a:pt x="17" y="112"/>
                    <a:pt x="20" y="119"/>
                  </a:cubicBezTo>
                  <a:cubicBezTo>
                    <a:pt x="63" y="194"/>
                    <a:pt x="63" y="194"/>
                    <a:pt x="63" y="194"/>
                  </a:cubicBezTo>
                  <a:cubicBezTo>
                    <a:pt x="68" y="203"/>
                    <a:pt x="79" y="206"/>
                    <a:pt x="89" y="201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4" y="164"/>
                    <a:pt x="157" y="153"/>
                    <a:pt x="152" y="143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06" y="62"/>
                    <a:pt x="99" y="53"/>
                    <a:pt x="93" y="48"/>
                  </a:cubicBezTo>
                  <a:close/>
                  <a:moveTo>
                    <a:pt x="26" y="92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17" y="33"/>
                    <a:pt x="17" y="30"/>
                    <a:pt x="16" y="2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8"/>
                    <a:pt x="39" y="20"/>
                    <a:pt x="43" y="23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8" y="63"/>
                    <a:pt x="95" y="70"/>
                    <a:pt x="97" y="7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6"/>
                    <a:pt x="103" y="86"/>
                    <a:pt x="103" y="87"/>
                  </a:cubicBezTo>
                  <a:cubicBezTo>
                    <a:pt x="102" y="91"/>
                    <a:pt x="99" y="105"/>
                    <a:pt x="92" y="109"/>
                  </a:cubicBezTo>
                  <a:cubicBezTo>
                    <a:pt x="87" y="112"/>
                    <a:pt x="80" y="111"/>
                    <a:pt x="74" y="111"/>
                  </a:cubicBezTo>
                  <a:cubicBezTo>
                    <a:pt x="68" y="110"/>
                    <a:pt x="61" y="110"/>
                    <a:pt x="55" y="113"/>
                  </a:cubicBezTo>
                  <a:cubicBezTo>
                    <a:pt x="50" y="116"/>
                    <a:pt x="45" y="122"/>
                    <a:pt x="42" y="128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0" y="107"/>
                    <a:pt x="27" y="98"/>
                    <a:pt x="26" y="92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Freeform 13"/>
            <p:cNvSpPr>
              <a:spLocks/>
            </p:cNvSpPr>
            <p:nvPr/>
          </p:nvSpPr>
          <p:spPr bwMode="auto">
            <a:xfrm>
              <a:off x="4003675" y="2890838"/>
              <a:ext cx="141288" cy="98425"/>
            </a:xfrm>
            <a:custGeom>
              <a:avLst/>
              <a:gdLst>
                <a:gd name="T0" fmla="*/ 12 w 46"/>
                <a:gd name="T1" fmla="*/ 31 h 32"/>
                <a:gd name="T2" fmla="*/ 41 w 46"/>
                <a:gd name="T3" fmla="*/ 14 h 32"/>
                <a:gd name="T4" fmla="*/ 44 w 46"/>
                <a:gd name="T5" fmla="*/ 4 h 32"/>
                <a:gd name="T6" fmla="*/ 34 w 46"/>
                <a:gd name="T7" fmla="*/ 2 h 32"/>
                <a:gd name="T8" fmla="*/ 5 w 46"/>
                <a:gd name="T9" fmla="*/ 18 h 32"/>
                <a:gd name="T10" fmla="*/ 2 w 46"/>
                <a:gd name="T11" fmla="*/ 28 h 32"/>
                <a:gd name="T12" fmla="*/ 12 w 46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2">
                  <a:moveTo>
                    <a:pt x="12" y="31"/>
                  </a:moveTo>
                  <a:cubicBezTo>
                    <a:pt x="41" y="14"/>
                    <a:pt x="41" y="14"/>
                    <a:pt x="41" y="14"/>
                  </a:cubicBezTo>
                  <a:cubicBezTo>
                    <a:pt x="45" y="12"/>
                    <a:pt x="46" y="8"/>
                    <a:pt x="44" y="4"/>
                  </a:cubicBezTo>
                  <a:cubicBezTo>
                    <a:pt x="42" y="1"/>
                    <a:pt x="38" y="0"/>
                    <a:pt x="34" y="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2" y="20"/>
                    <a:pt x="0" y="24"/>
                    <a:pt x="2" y="28"/>
                  </a:cubicBezTo>
                  <a:cubicBezTo>
                    <a:pt x="4" y="31"/>
                    <a:pt x="9" y="32"/>
                    <a:pt x="12" y="31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Rectangle 32"/>
            <p:cNvSpPr>
              <a:spLocks noChangeArrowheads="1"/>
            </p:cNvSpPr>
            <p:nvPr/>
          </p:nvSpPr>
          <p:spPr bwMode="auto">
            <a:xfrm>
              <a:off x="4597400" y="3322638"/>
              <a:ext cx="29014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575756"/>
                  </a:solidFill>
                  <a:effectLst/>
                  <a:latin typeface="+mn-lt"/>
                </a:rPr>
                <a:t>SÜT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95" name="Grup 94"/>
          <p:cNvGrpSpPr/>
          <p:nvPr/>
        </p:nvGrpSpPr>
        <p:grpSpPr>
          <a:xfrm>
            <a:off x="4337051" y="2358230"/>
            <a:ext cx="596900" cy="635001"/>
            <a:chOff x="2732088" y="2473325"/>
            <a:chExt cx="596900" cy="635001"/>
          </a:xfrm>
        </p:grpSpPr>
        <p:sp>
          <p:nvSpPr>
            <p:cNvPr id="96" name="Freeform 22"/>
            <p:cNvSpPr>
              <a:spLocks noEditPoints="1"/>
            </p:cNvSpPr>
            <p:nvPr/>
          </p:nvSpPr>
          <p:spPr bwMode="auto">
            <a:xfrm>
              <a:off x="2732088" y="2516188"/>
              <a:ext cx="596900" cy="592138"/>
            </a:xfrm>
            <a:custGeom>
              <a:avLst/>
              <a:gdLst>
                <a:gd name="T0" fmla="*/ 172 w 194"/>
                <a:gd name="T1" fmla="*/ 22 h 193"/>
                <a:gd name="T2" fmla="*/ 144 w 194"/>
                <a:gd name="T3" fmla="*/ 0 h 193"/>
                <a:gd name="T4" fmla="*/ 116 w 194"/>
                <a:gd name="T5" fmla="*/ 28 h 193"/>
                <a:gd name="T6" fmla="*/ 118 w 194"/>
                <a:gd name="T7" fmla="*/ 39 h 193"/>
                <a:gd name="T8" fmla="*/ 100 w 194"/>
                <a:gd name="T9" fmla="*/ 56 h 193"/>
                <a:gd name="T10" fmla="*/ 96 w 194"/>
                <a:gd name="T11" fmla="*/ 56 h 193"/>
                <a:gd name="T12" fmla="*/ 18 w 194"/>
                <a:gd name="T13" fmla="*/ 94 h 193"/>
                <a:gd name="T14" fmla="*/ 0 w 194"/>
                <a:gd name="T15" fmla="*/ 135 h 193"/>
                <a:gd name="T16" fmla="*/ 58 w 194"/>
                <a:gd name="T17" fmla="*/ 193 h 193"/>
                <a:gd name="T18" fmla="*/ 100 w 194"/>
                <a:gd name="T19" fmla="*/ 176 h 193"/>
                <a:gd name="T20" fmla="*/ 138 w 194"/>
                <a:gd name="T21" fmla="*/ 98 h 193"/>
                <a:gd name="T22" fmla="*/ 137 w 194"/>
                <a:gd name="T23" fmla="*/ 93 h 193"/>
                <a:gd name="T24" fmla="*/ 155 w 194"/>
                <a:gd name="T25" fmla="*/ 76 h 193"/>
                <a:gd name="T26" fmla="*/ 166 w 194"/>
                <a:gd name="T27" fmla="*/ 78 h 193"/>
                <a:gd name="T28" fmla="*/ 194 w 194"/>
                <a:gd name="T29" fmla="*/ 49 h 193"/>
                <a:gd name="T30" fmla="*/ 172 w 194"/>
                <a:gd name="T31" fmla="*/ 22 h 193"/>
                <a:gd name="T32" fmla="*/ 166 w 194"/>
                <a:gd name="T33" fmla="*/ 66 h 193"/>
                <a:gd name="T34" fmla="*/ 157 w 194"/>
                <a:gd name="T35" fmla="*/ 63 h 193"/>
                <a:gd name="T36" fmla="*/ 153 w 194"/>
                <a:gd name="T37" fmla="*/ 61 h 193"/>
                <a:gd name="T38" fmla="*/ 134 w 194"/>
                <a:gd name="T39" fmla="*/ 80 h 193"/>
                <a:gd name="T40" fmla="*/ 114 w 194"/>
                <a:gd name="T41" fmla="*/ 60 h 193"/>
                <a:gd name="T42" fmla="*/ 133 w 194"/>
                <a:gd name="T43" fmla="*/ 41 h 193"/>
                <a:gd name="T44" fmla="*/ 130 w 194"/>
                <a:gd name="T45" fmla="*/ 36 h 193"/>
                <a:gd name="T46" fmla="*/ 128 w 194"/>
                <a:gd name="T47" fmla="*/ 28 h 193"/>
                <a:gd name="T48" fmla="*/ 144 w 194"/>
                <a:gd name="T49" fmla="*/ 12 h 193"/>
                <a:gd name="T50" fmla="*/ 161 w 194"/>
                <a:gd name="T51" fmla="*/ 27 h 193"/>
                <a:gd name="T52" fmla="*/ 161 w 194"/>
                <a:gd name="T53" fmla="*/ 33 h 193"/>
                <a:gd name="T54" fmla="*/ 166 w 194"/>
                <a:gd name="T55" fmla="*/ 33 h 193"/>
                <a:gd name="T56" fmla="*/ 182 w 194"/>
                <a:gd name="T57" fmla="*/ 49 h 193"/>
                <a:gd name="T58" fmla="*/ 166 w 194"/>
                <a:gd name="T59" fmla="*/ 6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4" h="193">
                  <a:moveTo>
                    <a:pt x="172" y="22"/>
                  </a:moveTo>
                  <a:cubicBezTo>
                    <a:pt x="169" y="9"/>
                    <a:pt x="158" y="0"/>
                    <a:pt x="144" y="0"/>
                  </a:cubicBezTo>
                  <a:cubicBezTo>
                    <a:pt x="129" y="0"/>
                    <a:pt x="116" y="12"/>
                    <a:pt x="116" y="28"/>
                  </a:cubicBezTo>
                  <a:cubicBezTo>
                    <a:pt x="116" y="32"/>
                    <a:pt x="117" y="35"/>
                    <a:pt x="118" y="39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9" y="56"/>
                    <a:pt x="98" y="56"/>
                    <a:pt x="96" y="56"/>
                  </a:cubicBezTo>
                  <a:cubicBezTo>
                    <a:pt x="81" y="56"/>
                    <a:pt x="28" y="83"/>
                    <a:pt x="18" y="94"/>
                  </a:cubicBezTo>
                  <a:cubicBezTo>
                    <a:pt x="7" y="104"/>
                    <a:pt x="0" y="119"/>
                    <a:pt x="0" y="135"/>
                  </a:cubicBezTo>
                  <a:cubicBezTo>
                    <a:pt x="0" y="167"/>
                    <a:pt x="26" y="193"/>
                    <a:pt x="58" y="193"/>
                  </a:cubicBezTo>
                  <a:cubicBezTo>
                    <a:pt x="75" y="193"/>
                    <a:pt x="89" y="187"/>
                    <a:pt x="100" y="176"/>
                  </a:cubicBezTo>
                  <a:cubicBezTo>
                    <a:pt x="110" y="166"/>
                    <a:pt x="138" y="113"/>
                    <a:pt x="138" y="98"/>
                  </a:cubicBezTo>
                  <a:cubicBezTo>
                    <a:pt x="138" y="96"/>
                    <a:pt x="138" y="95"/>
                    <a:pt x="137" y="93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8" y="77"/>
                    <a:pt x="162" y="78"/>
                    <a:pt x="166" y="78"/>
                  </a:cubicBezTo>
                  <a:cubicBezTo>
                    <a:pt x="181" y="78"/>
                    <a:pt x="194" y="65"/>
                    <a:pt x="194" y="49"/>
                  </a:cubicBezTo>
                  <a:cubicBezTo>
                    <a:pt x="194" y="36"/>
                    <a:pt x="185" y="25"/>
                    <a:pt x="172" y="22"/>
                  </a:cubicBezTo>
                  <a:close/>
                  <a:moveTo>
                    <a:pt x="166" y="66"/>
                  </a:moveTo>
                  <a:cubicBezTo>
                    <a:pt x="163" y="66"/>
                    <a:pt x="160" y="65"/>
                    <a:pt x="157" y="63"/>
                  </a:cubicBezTo>
                  <a:cubicBezTo>
                    <a:pt x="153" y="61"/>
                    <a:pt x="153" y="61"/>
                    <a:pt x="153" y="61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30" y="71"/>
                    <a:pt x="122" y="64"/>
                    <a:pt x="114" y="60"/>
                  </a:cubicBezTo>
                  <a:cubicBezTo>
                    <a:pt x="133" y="41"/>
                    <a:pt x="133" y="41"/>
                    <a:pt x="133" y="41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4"/>
                    <a:pt x="128" y="31"/>
                    <a:pt x="128" y="28"/>
                  </a:cubicBezTo>
                  <a:cubicBezTo>
                    <a:pt x="128" y="19"/>
                    <a:pt x="135" y="12"/>
                    <a:pt x="144" y="12"/>
                  </a:cubicBezTo>
                  <a:cubicBezTo>
                    <a:pt x="153" y="12"/>
                    <a:pt x="160" y="19"/>
                    <a:pt x="161" y="27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6" y="33"/>
                    <a:pt x="166" y="33"/>
                    <a:pt x="166" y="33"/>
                  </a:cubicBezTo>
                  <a:cubicBezTo>
                    <a:pt x="175" y="33"/>
                    <a:pt x="182" y="41"/>
                    <a:pt x="182" y="49"/>
                  </a:cubicBezTo>
                  <a:cubicBezTo>
                    <a:pt x="182" y="58"/>
                    <a:pt x="175" y="66"/>
                    <a:pt x="16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Rectangle 33"/>
            <p:cNvSpPr>
              <a:spLocks noChangeArrowheads="1"/>
            </p:cNvSpPr>
            <p:nvPr/>
          </p:nvSpPr>
          <p:spPr bwMode="auto">
            <a:xfrm>
              <a:off x="274478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98" name="Rectangle 34"/>
            <p:cNvSpPr>
              <a:spLocks noChangeArrowheads="1"/>
            </p:cNvSpPr>
            <p:nvPr/>
          </p:nvSpPr>
          <p:spPr bwMode="auto">
            <a:xfrm>
              <a:off x="284003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99" name="Grup 98"/>
          <p:cNvGrpSpPr/>
          <p:nvPr/>
        </p:nvGrpSpPr>
        <p:grpSpPr>
          <a:xfrm>
            <a:off x="4310063" y="1150143"/>
            <a:ext cx="1146175" cy="558800"/>
            <a:chOff x="2705100" y="1265238"/>
            <a:chExt cx="1146175" cy="558800"/>
          </a:xfrm>
        </p:grpSpPr>
        <p:sp>
          <p:nvSpPr>
            <p:cNvPr id="100" name="Freeform 16"/>
            <p:cNvSpPr>
              <a:spLocks/>
            </p:cNvSpPr>
            <p:nvPr/>
          </p:nvSpPr>
          <p:spPr bwMode="auto">
            <a:xfrm>
              <a:off x="3355975" y="1397000"/>
              <a:ext cx="358775" cy="427038"/>
            </a:xfrm>
            <a:custGeom>
              <a:avLst/>
              <a:gdLst>
                <a:gd name="T0" fmla="*/ 73 w 117"/>
                <a:gd name="T1" fmla="*/ 7 h 139"/>
                <a:gd name="T2" fmla="*/ 109 w 117"/>
                <a:gd name="T3" fmla="*/ 81 h 139"/>
                <a:gd name="T4" fmla="*/ 44 w 117"/>
                <a:gd name="T5" fmla="*/ 133 h 139"/>
                <a:gd name="T6" fmla="*/ 8 w 117"/>
                <a:gd name="T7" fmla="*/ 58 h 139"/>
                <a:gd name="T8" fmla="*/ 73 w 117"/>
                <a:gd name="T9" fmla="*/ 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39">
                  <a:moveTo>
                    <a:pt x="73" y="7"/>
                  </a:moveTo>
                  <a:cubicBezTo>
                    <a:pt x="101" y="13"/>
                    <a:pt x="117" y="47"/>
                    <a:pt x="109" y="81"/>
                  </a:cubicBezTo>
                  <a:cubicBezTo>
                    <a:pt x="101" y="116"/>
                    <a:pt x="72" y="139"/>
                    <a:pt x="44" y="133"/>
                  </a:cubicBezTo>
                  <a:cubicBezTo>
                    <a:pt x="16" y="126"/>
                    <a:pt x="0" y="93"/>
                    <a:pt x="8" y="58"/>
                  </a:cubicBezTo>
                  <a:cubicBezTo>
                    <a:pt x="16" y="23"/>
                    <a:pt x="45" y="0"/>
                    <a:pt x="7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Freeform 17"/>
            <p:cNvSpPr>
              <a:spLocks/>
            </p:cNvSpPr>
            <p:nvPr/>
          </p:nvSpPr>
          <p:spPr bwMode="auto">
            <a:xfrm>
              <a:off x="3625850" y="1403350"/>
              <a:ext cx="225425" cy="414338"/>
            </a:xfrm>
            <a:custGeom>
              <a:avLst/>
              <a:gdLst>
                <a:gd name="T0" fmla="*/ 29 w 73"/>
                <a:gd name="T1" fmla="*/ 2 h 135"/>
                <a:gd name="T2" fmla="*/ 4 w 73"/>
                <a:gd name="T3" fmla="*/ 4 h 135"/>
                <a:gd name="T4" fmla="*/ 30 w 73"/>
                <a:gd name="T5" fmla="*/ 81 h 135"/>
                <a:gd name="T6" fmla="*/ 0 w 73"/>
                <a:gd name="T7" fmla="*/ 128 h 135"/>
                <a:gd name="T8" fmla="*/ 66 w 73"/>
                <a:gd name="T9" fmla="*/ 77 h 135"/>
                <a:gd name="T10" fmla="*/ 29 w 73"/>
                <a:gd name="T11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35">
                  <a:moveTo>
                    <a:pt x="29" y="2"/>
                  </a:moveTo>
                  <a:cubicBezTo>
                    <a:pt x="21" y="0"/>
                    <a:pt x="12" y="1"/>
                    <a:pt x="4" y="4"/>
                  </a:cubicBezTo>
                  <a:cubicBezTo>
                    <a:pt x="26" y="18"/>
                    <a:pt x="37" y="49"/>
                    <a:pt x="30" y="81"/>
                  </a:cubicBezTo>
                  <a:cubicBezTo>
                    <a:pt x="25" y="101"/>
                    <a:pt x="14" y="118"/>
                    <a:pt x="0" y="128"/>
                  </a:cubicBezTo>
                  <a:cubicBezTo>
                    <a:pt x="28" y="135"/>
                    <a:pt x="58" y="112"/>
                    <a:pt x="66" y="77"/>
                  </a:cubicBezTo>
                  <a:cubicBezTo>
                    <a:pt x="73" y="42"/>
                    <a:pt x="57" y="9"/>
                    <a:pt x="2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Freeform 18"/>
            <p:cNvSpPr>
              <a:spLocks/>
            </p:cNvSpPr>
            <p:nvPr/>
          </p:nvSpPr>
          <p:spPr bwMode="auto">
            <a:xfrm>
              <a:off x="3238500" y="1331913"/>
              <a:ext cx="292100" cy="409575"/>
            </a:xfrm>
            <a:custGeom>
              <a:avLst/>
              <a:gdLst>
                <a:gd name="T0" fmla="*/ 38 w 95"/>
                <a:gd name="T1" fmla="*/ 77 h 133"/>
                <a:gd name="T2" fmla="*/ 95 w 95"/>
                <a:gd name="T3" fmla="*/ 19 h 133"/>
                <a:gd name="T4" fmla="*/ 73 w 95"/>
                <a:gd name="T5" fmla="*/ 7 h 133"/>
                <a:gd name="T6" fmla="*/ 8 w 95"/>
                <a:gd name="T7" fmla="*/ 58 h 133"/>
                <a:gd name="T8" fmla="*/ 44 w 95"/>
                <a:gd name="T9" fmla="*/ 133 h 133"/>
                <a:gd name="T10" fmla="*/ 38 w 95"/>
                <a:gd name="T11" fmla="*/ 7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33">
                  <a:moveTo>
                    <a:pt x="38" y="77"/>
                  </a:moveTo>
                  <a:cubicBezTo>
                    <a:pt x="45" y="45"/>
                    <a:pt x="69" y="22"/>
                    <a:pt x="95" y="19"/>
                  </a:cubicBezTo>
                  <a:cubicBezTo>
                    <a:pt x="89" y="13"/>
                    <a:pt x="82" y="8"/>
                    <a:pt x="73" y="7"/>
                  </a:cubicBezTo>
                  <a:cubicBezTo>
                    <a:pt x="45" y="0"/>
                    <a:pt x="16" y="23"/>
                    <a:pt x="8" y="58"/>
                  </a:cubicBezTo>
                  <a:cubicBezTo>
                    <a:pt x="0" y="93"/>
                    <a:pt x="16" y="126"/>
                    <a:pt x="44" y="133"/>
                  </a:cubicBezTo>
                  <a:cubicBezTo>
                    <a:pt x="36" y="117"/>
                    <a:pt x="33" y="97"/>
                    <a:pt x="38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Freeform 19"/>
            <p:cNvSpPr>
              <a:spLocks/>
            </p:cNvSpPr>
            <p:nvPr/>
          </p:nvSpPr>
          <p:spPr bwMode="auto">
            <a:xfrm>
              <a:off x="3559175" y="1265238"/>
              <a:ext cx="177800" cy="138113"/>
            </a:xfrm>
            <a:custGeom>
              <a:avLst/>
              <a:gdLst>
                <a:gd name="T0" fmla="*/ 9 w 58"/>
                <a:gd name="T1" fmla="*/ 42 h 45"/>
                <a:gd name="T2" fmla="*/ 18 w 58"/>
                <a:gd name="T3" fmla="*/ 45 h 45"/>
                <a:gd name="T4" fmla="*/ 58 w 58"/>
                <a:gd name="T5" fmla="*/ 21 h 45"/>
                <a:gd name="T6" fmla="*/ 51 w 58"/>
                <a:gd name="T7" fmla="*/ 0 h 45"/>
                <a:gd name="T8" fmla="*/ 0 w 58"/>
                <a:gd name="T9" fmla="*/ 41 h 45"/>
                <a:gd name="T10" fmla="*/ 9 w 58"/>
                <a:gd name="T11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5">
                  <a:moveTo>
                    <a:pt x="9" y="42"/>
                  </a:moveTo>
                  <a:cubicBezTo>
                    <a:pt x="12" y="43"/>
                    <a:pt x="15" y="44"/>
                    <a:pt x="18" y="45"/>
                  </a:cubicBezTo>
                  <a:cubicBezTo>
                    <a:pt x="30" y="24"/>
                    <a:pt x="58" y="21"/>
                    <a:pt x="58" y="2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0" y="3"/>
                    <a:pt x="6" y="28"/>
                    <a:pt x="0" y="41"/>
                  </a:cubicBezTo>
                  <a:cubicBezTo>
                    <a:pt x="3" y="41"/>
                    <a:pt x="6" y="41"/>
                    <a:pt x="9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Rectangle 35"/>
            <p:cNvSpPr>
              <a:spLocks noChangeArrowheads="1"/>
            </p:cNvSpPr>
            <p:nvPr/>
          </p:nvSpPr>
          <p:spPr bwMode="auto">
            <a:xfrm>
              <a:off x="2705100" y="1320800"/>
              <a:ext cx="44711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SEBZE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05" name="Grup 104"/>
          <p:cNvGrpSpPr/>
          <p:nvPr/>
        </p:nvGrpSpPr>
        <p:grpSpPr>
          <a:xfrm>
            <a:off x="6088063" y="1442243"/>
            <a:ext cx="584200" cy="762000"/>
            <a:chOff x="4483100" y="1557338"/>
            <a:chExt cx="584200" cy="762000"/>
          </a:xfrm>
        </p:grpSpPr>
        <p:sp>
          <p:nvSpPr>
            <p:cNvPr id="106" name="Freeform 25"/>
            <p:cNvSpPr>
              <a:spLocks/>
            </p:cNvSpPr>
            <p:nvPr/>
          </p:nvSpPr>
          <p:spPr bwMode="auto">
            <a:xfrm>
              <a:off x="4699000" y="1827213"/>
              <a:ext cx="246063" cy="128588"/>
            </a:xfrm>
            <a:custGeom>
              <a:avLst/>
              <a:gdLst>
                <a:gd name="T0" fmla="*/ 80 w 80"/>
                <a:gd name="T1" fmla="*/ 5 h 42"/>
                <a:gd name="T2" fmla="*/ 54 w 80"/>
                <a:gd name="T3" fmla="*/ 30 h 42"/>
                <a:gd name="T4" fmla="*/ 28 w 80"/>
                <a:gd name="T5" fmla="*/ 40 h 42"/>
                <a:gd name="T6" fmla="*/ 13 w 80"/>
                <a:gd name="T7" fmla="*/ 42 h 42"/>
                <a:gd name="T8" fmla="*/ 2 w 80"/>
                <a:gd name="T9" fmla="*/ 37 h 42"/>
                <a:gd name="T10" fmla="*/ 7 w 80"/>
                <a:gd name="T11" fmla="*/ 26 h 42"/>
                <a:gd name="T12" fmla="*/ 68 w 80"/>
                <a:gd name="T13" fmla="*/ 0 h 42"/>
                <a:gd name="T14" fmla="*/ 80 w 80"/>
                <a:gd name="T1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42">
                  <a:moveTo>
                    <a:pt x="80" y="5"/>
                  </a:moveTo>
                  <a:cubicBezTo>
                    <a:pt x="72" y="16"/>
                    <a:pt x="66" y="26"/>
                    <a:pt x="54" y="30"/>
                  </a:cubicBezTo>
                  <a:cubicBezTo>
                    <a:pt x="45" y="34"/>
                    <a:pt x="36" y="37"/>
                    <a:pt x="28" y="40"/>
                  </a:cubicBezTo>
                  <a:cubicBezTo>
                    <a:pt x="23" y="41"/>
                    <a:pt x="18" y="42"/>
                    <a:pt x="13" y="42"/>
                  </a:cubicBezTo>
                  <a:cubicBezTo>
                    <a:pt x="9" y="42"/>
                    <a:pt x="4" y="42"/>
                    <a:pt x="2" y="37"/>
                  </a:cubicBezTo>
                  <a:cubicBezTo>
                    <a:pt x="0" y="33"/>
                    <a:pt x="3" y="29"/>
                    <a:pt x="7" y="26"/>
                  </a:cubicBezTo>
                  <a:cubicBezTo>
                    <a:pt x="24" y="11"/>
                    <a:pt x="44" y="2"/>
                    <a:pt x="68" y="0"/>
                  </a:cubicBezTo>
                  <a:cubicBezTo>
                    <a:pt x="73" y="0"/>
                    <a:pt x="73" y="0"/>
                    <a:pt x="8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" name="Freeform 26"/>
            <p:cNvSpPr>
              <a:spLocks/>
            </p:cNvSpPr>
            <p:nvPr/>
          </p:nvSpPr>
          <p:spPr bwMode="auto">
            <a:xfrm>
              <a:off x="4616450" y="2008188"/>
              <a:ext cx="236538" cy="160338"/>
            </a:xfrm>
            <a:custGeom>
              <a:avLst/>
              <a:gdLst>
                <a:gd name="T0" fmla="*/ 76 w 77"/>
                <a:gd name="T1" fmla="*/ 1 h 52"/>
                <a:gd name="T2" fmla="*/ 71 w 77"/>
                <a:gd name="T3" fmla="*/ 16 h 52"/>
                <a:gd name="T4" fmla="*/ 17 w 77"/>
                <a:gd name="T5" fmla="*/ 49 h 52"/>
                <a:gd name="T6" fmla="*/ 3 w 77"/>
                <a:gd name="T7" fmla="*/ 46 h 52"/>
                <a:gd name="T8" fmla="*/ 8 w 77"/>
                <a:gd name="T9" fmla="*/ 33 h 52"/>
                <a:gd name="T10" fmla="*/ 48 w 77"/>
                <a:gd name="T11" fmla="*/ 4 h 52"/>
                <a:gd name="T12" fmla="*/ 76 w 77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2">
                  <a:moveTo>
                    <a:pt x="76" y="1"/>
                  </a:moveTo>
                  <a:cubicBezTo>
                    <a:pt x="77" y="8"/>
                    <a:pt x="75" y="12"/>
                    <a:pt x="71" y="16"/>
                  </a:cubicBezTo>
                  <a:cubicBezTo>
                    <a:pt x="56" y="32"/>
                    <a:pt x="38" y="43"/>
                    <a:pt x="17" y="49"/>
                  </a:cubicBezTo>
                  <a:cubicBezTo>
                    <a:pt x="12" y="50"/>
                    <a:pt x="6" y="52"/>
                    <a:pt x="3" y="46"/>
                  </a:cubicBezTo>
                  <a:cubicBezTo>
                    <a:pt x="0" y="41"/>
                    <a:pt x="4" y="37"/>
                    <a:pt x="8" y="33"/>
                  </a:cubicBezTo>
                  <a:cubicBezTo>
                    <a:pt x="19" y="20"/>
                    <a:pt x="33" y="11"/>
                    <a:pt x="48" y="4"/>
                  </a:cubicBezTo>
                  <a:cubicBezTo>
                    <a:pt x="57" y="0"/>
                    <a:pt x="66" y="2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" name="Freeform 27"/>
            <p:cNvSpPr>
              <a:spLocks/>
            </p:cNvSpPr>
            <p:nvPr/>
          </p:nvSpPr>
          <p:spPr bwMode="auto">
            <a:xfrm>
              <a:off x="4483100" y="1870075"/>
              <a:ext cx="144463" cy="252413"/>
            </a:xfrm>
            <a:custGeom>
              <a:avLst/>
              <a:gdLst>
                <a:gd name="T0" fmla="*/ 42 w 47"/>
                <a:gd name="T1" fmla="*/ 1 h 82"/>
                <a:gd name="T2" fmla="*/ 42 w 47"/>
                <a:gd name="T3" fmla="*/ 35 h 82"/>
                <a:gd name="T4" fmla="*/ 21 w 47"/>
                <a:gd name="T5" fmla="*/ 71 h 82"/>
                <a:gd name="T6" fmla="*/ 6 w 47"/>
                <a:gd name="T7" fmla="*/ 78 h 82"/>
                <a:gd name="T8" fmla="*/ 3 w 47"/>
                <a:gd name="T9" fmla="*/ 62 h 82"/>
                <a:gd name="T10" fmla="*/ 29 w 47"/>
                <a:gd name="T11" fmla="*/ 8 h 82"/>
                <a:gd name="T12" fmla="*/ 42 w 47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82">
                  <a:moveTo>
                    <a:pt x="42" y="1"/>
                  </a:moveTo>
                  <a:cubicBezTo>
                    <a:pt x="45" y="13"/>
                    <a:pt x="47" y="24"/>
                    <a:pt x="42" y="35"/>
                  </a:cubicBezTo>
                  <a:cubicBezTo>
                    <a:pt x="36" y="48"/>
                    <a:pt x="30" y="60"/>
                    <a:pt x="21" y="71"/>
                  </a:cubicBezTo>
                  <a:cubicBezTo>
                    <a:pt x="17" y="75"/>
                    <a:pt x="12" y="82"/>
                    <a:pt x="6" y="78"/>
                  </a:cubicBezTo>
                  <a:cubicBezTo>
                    <a:pt x="0" y="75"/>
                    <a:pt x="2" y="68"/>
                    <a:pt x="3" y="62"/>
                  </a:cubicBezTo>
                  <a:cubicBezTo>
                    <a:pt x="7" y="42"/>
                    <a:pt x="15" y="23"/>
                    <a:pt x="29" y="8"/>
                  </a:cubicBezTo>
                  <a:cubicBezTo>
                    <a:pt x="32" y="5"/>
                    <a:pt x="35" y="0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" name="Freeform 28"/>
            <p:cNvSpPr>
              <a:spLocks/>
            </p:cNvSpPr>
            <p:nvPr/>
          </p:nvSpPr>
          <p:spPr bwMode="auto">
            <a:xfrm>
              <a:off x="4870450" y="1919288"/>
              <a:ext cx="196850" cy="215900"/>
            </a:xfrm>
            <a:custGeom>
              <a:avLst/>
              <a:gdLst>
                <a:gd name="T0" fmla="*/ 64 w 64"/>
                <a:gd name="T1" fmla="*/ 4 h 70"/>
                <a:gd name="T2" fmla="*/ 54 w 64"/>
                <a:gd name="T3" fmla="*/ 33 h 70"/>
                <a:gd name="T4" fmla="*/ 21 w 64"/>
                <a:gd name="T5" fmla="*/ 63 h 70"/>
                <a:gd name="T6" fmla="*/ 5 w 64"/>
                <a:gd name="T7" fmla="*/ 65 h 70"/>
                <a:gd name="T8" fmla="*/ 7 w 64"/>
                <a:gd name="T9" fmla="*/ 49 h 70"/>
                <a:gd name="T10" fmla="*/ 49 w 64"/>
                <a:gd name="T11" fmla="*/ 5 h 70"/>
                <a:gd name="T12" fmla="*/ 64 w 64"/>
                <a:gd name="T1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0">
                  <a:moveTo>
                    <a:pt x="64" y="4"/>
                  </a:moveTo>
                  <a:cubicBezTo>
                    <a:pt x="62" y="14"/>
                    <a:pt x="61" y="24"/>
                    <a:pt x="54" y="33"/>
                  </a:cubicBezTo>
                  <a:cubicBezTo>
                    <a:pt x="44" y="44"/>
                    <a:pt x="34" y="55"/>
                    <a:pt x="21" y="63"/>
                  </a:cubicBezTo>
                  <a:cubicBezTo>
                    <a:pt x="16" y="65"/>
                    <a:pt x="10" y="70"/>
                    <a:pt x="5" y="65"/>
                  </a:cubicBezTo>
                  <a:cubicBezTo>
                    <a:pt x="0" y="60"/>
                    <a:pt x="4" y="54"/>
                    <a:pt x="7" y="49"/>
                  </a:cubicBezTo>
                  <a:cubicBezTo>
                    <a:pt x="17" y="31"/>
                    <a:pt x="30" y="16"/>
                    <a:pt x="49" y="5"/>
                  </a:cubicBezTo>
                  <a:cubicBezTo>
                    <a:pt x="53" y="3"/>
                    <a:pt x="58" y="0"/>
                    <a:pt x="6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Freeform 29"/>
            <p:cNvSpPr>
              <a:spLocks/>
            </p:cNvSpPr>
            <p:nvPr/>
          </p:nvSpPr>
          <p:spPr bwMode="auto">
            <a:xfrm>
              <a:off x="4729163" y="2178050"/>
              <a:ext cx="249238" cy="141288"/>
            </a:xfrm>
            <a:custGeom>
              <a:avLst/>
              <a:gdLst>
                <a:gd name="T0" fmla="*/ 81 w 81"/>
                <a:gd name="T1" fmla="*/ 40 h 46"/>
                <a:gd name="T2" fmla="*/ 67 w 81"/>
                <a:gd name="T3" fmla="*/ 45 h 46"/>
                <a:gd name="T4" fmla="*/ 7 w 81"/>
                <a:gd name="T5" fmla="*/ 15 h 46"/>
                <a:gd name="T6" fmla="*/ 5 w 81"/>
                <a:gd name="T7" fmla="*/ 12 h 46"/>
                <a:gd name="T8" fmla="*/ 11 w 81"/>
                <a:gd name="T9" fmla="*/ 0 h 46"/>
                <a:gd name="T10" fmla="*/ 21 w 81"/>
                <a:gd name="T11" fmla="*/ 1 h 46"/>
                <a:gd name="T12" fmla="*/ 65 w 81"/>
                <a:gd name="T13" fmla="*/ 21 h 46"/>
                <a:gd name="T14" fmla="*/ 81 w 81"/>
                <a:gd name="T1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46">
                  <a:moveTo>
                    <a:pt x="81" y="40"/>
                  </a:moveTo>
                  <a:cubicBezTo>
                    <a:pt x="76" y="46"/>
                    <a:pt x="72" y="46"/>
                    <a:pt x="67" y="45"/>
                  </a:cubicBezTo>
                  <a:cubicBezTo>
                    <a:pt x="44" y="41"/>
                    <a:pt x="24" y="32"/>
                    <a:pt x="7" y="15"/>
                  </a:cubicBezTo>
                  <a:cubicBezTo>
                    <a:pt x="6" y="14"/>
                    <a:pt x="6" y="13"/>
                    <a:pt x="5" y="12"/>
                  </a:cubicBezTo>
                  <a:cubicBezTo>
                    <a:pt x="0" y="6"/>
                    <a:pt x="3" y="1"/>
                    <a:pt x="11" y="0"/>
                  </a:cubicBezTo>
                  <a:cubicBezTo>
                    <a:pt x="14" y="0"/>
                    <a:pt x="17" y="1"/>
                    <a:pt x="21" y="1"/>
                  </a:cubicBezTo>
                  <a:cubicBezTo>
                    <a:pt x="37" y="4"/>
                    <a:pt x="52" y="11"/>
                    <a:pt x="65" y="21"/>
                  </a:cubicBezTo>
                  <a:cubicBezTo>
                    <a:pt x="71" y="26"/>
                    <a:pt x="76" y="34"/>
                    <a:pt x="8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Rectangle 36"/>
            <p:cNvSpPr>
              <a:spLocks noChangeArrowheads="1"/>
            </p:cNvSpPr>
            <p:nvPr/>
          </p:nvSpPr>
          <p:spPr bwMode="auto">
            <a:xfrm>
              <a:off x="4557713" y="1557338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12" name="Rectangle 37"/>
            <p:cNvSpPr>
              <a:spLocks noChangeArrowheads="1"/>
            </p:cNvSpPr>
            <p:nvPr/>
          </p:nvSpPr>
          <p:spPr bwMode="auto">
            <a:xfrm>
              <a:off x="4640263" y="1557338"/>
              <a:ext cx="34624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AHIL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90570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1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20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3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4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6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6484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Etkinlik: </a:t>
            </a:r>
            <a:r>
              <a:rPr lang="tr-TR" sz="4800" b="1" dirty="0">
                <a:solidFill>
                  <a:srgbClr val="FAB529"/>
                </a:solidFill>
              </a:rPr>
              <a:t>Beslenmeni Tart</a:t>
            </a:r>
          </a:p>
        </p:txBody>
      </p:sp>
      <p:sp>
        <p:nvSpPr>
          <p:cNvPr id="2111" name="Metin kutusu 2110"/>
          <p:cNvSpPr txBox="1"/>
          <p:nvPr/>
        </p:nvSpPr>
        <p:spPr>
          <a:xfrm>
            <a:off x="689327" y="1670923"/>
            <a:ext cx="597766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tr-TR" sz="2000" dirty="0"/>
              <a:t>Son 3 gün içinde yediğin gıdaların listesini yap.</a:t>
            </a:r>
          </a:p>
          <a:p>
            <a:r>
              <a:rPr lang="tr-TR" sz="2000" dirty="0"/>
              <a:t>Ve yanda yer alan 4 yapraklı yoncadaki gıdalarla eşleştir.</a:t>
            </a:r>
          </a:p>
          <a:p>
            <a:r>
              <a:rPr lang="tr-TR" sz="2000" dirty="0"/>
              <a:t>Herhangi bir yaprak boş kalıyor mu?</a:t>
            </a:r>
            <a:endParaRPr lang="tr-TR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8" name="Metin kutusu 77"/>
          <p:cNvSpPr txBox="1"/>
          <p:nvPr/>
        </p:nvSpPr>
        <p:spPr>
          <a:xfrm>
            <a:off x="689327" y="2928064"/>
            <a:ext cx="27238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…………………………………………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…………………………………………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…………………………………………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…………………………………………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15" name="Grup 114"/>
          <p:cNvGrpSpPr/>
          <p:nvPr/>
        </p:nvGrpSpPr>
        <p:grpSpPr>
          <a:xfrm>
            <a:off x="9154828" y="3113880"/>
            <a:ext cx="1951038" cy="1808163"/>
            <a:chOff x="3365500" y="2435225"/>
            <a:chExt cx="1951038" cy="1808163"/>
          </a:xfrm>
        </p:grpSpPr>
        <p:sp>
          <p:nvSpPr>
            <p:cNvPr id="116" name="Freeform 10"/>
            <p:cNvSpPr>
              <a:spLocks/>
            </p:cNvSpPr>
            <p:nvPr/>
          </p:nvSpPr>
          <p:spPr bwMode="auto">
            <a:xfrm>
              <a:off x="3365500" y="2457450"/>
              <a:ext cx="1938338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0 h 581"/>
                <a:gd name="T12" fmla="*/ 488 w 631"/>
                <a:gd name="T13" fmla="*/ 124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39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6"/>
                    <a:pt x="502" y="130"/>
                  </a:cubicBezTo>
                  <a:cubicBezTo>
                    <a:pt x="488" y="124"/>
                    <a:pt x="488" y="124"/>
                    <a:pt x="488" y="124"/>
                  </a:cubicBezTo>
                  <a:cubicBezTo>
                    <a:pt x="488" y="124"/>
                    <a:pt x="274" y="57"/>
                    <a:pt x="175" y="0"/>
                  </a:cubicBezTo>
                  <a:cubicBezTo>
                    <a:pt x="145" y="108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09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" name="Freeform 11"/>
            <p:cNvSpPr>
              <a:spLocks/>
            </p:cNvSpPr>
            <p:nvPr/>
          </p:nvSpPr>
          <p:spPr bwMode="auto">
            <a:xfrm>
              <a:off x="3376613" y="2435225"/>
              <a:ext cx="1939925" cy="1785938"/>
            </a:xfrm>
            <a:custGeom>
              <a:avLst/>
              <a:gdLst>
                <a:gd name="T0" fmla="*/ 128 w 631"/>
                <a:gd name="T1" fmla="*/ 545 h 581"/>
                <a:gd name="T2" fmla="*/ 351 w 631"/>
                <a:gd name="T3" fmla="*/ 452 h 581"/>
                <a:gd name="T4" fmla="*/ 358 w 631"/>
                <a:gd name="T5" fmla="*/ 440 h 581"/>
                <a:gd name="T6" fmla="*/ 372 w 631"/>
                <a:gd name="T7" fmla="*/ 446 h 581"/>
                <a:gd name="T8" fmla="*/ 595 w 631"/>
                <a:gd name="T9" fmla="*/ 353 h 581"/>
                <a:gd name="T10" fmla="*/ 502 w 631"/>
                <a:gd name="T11" fmla="*/ 131 h 581"/>
                <a:gd name="T12" fmla="*/ 488 w 631"/>
                <a:gd name="T13" fmla="*/ 125 h 581"/>
                <a:gd name="T14" fmla="*/ 175 w 631"/>
                <a:gd name="T15" fmla="*/ 0 h 581"/>
                <a:gd name="T16" fmla="*/ 42 w 631"/>
                <a:gd name="T17" fmla="*/ 308 h 581"/>
                <a:gd name="T18" fmla="*/ 36 w 631"/>
                <a:gd name="T19" fmla="*/ 322 h 581"/>
                <a:gd name="T20" fmla="*/ 128 w 631"/>
                <a:gd name="T21" fmla="*/ 54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1">
                  <a:moveTo>
                    <a:pt x="128" y="545"/>
                  </a:moveTo>
                  <a:cubicBezTo>
                    <a:pt x="216" y="581"/>
                    <a:pt x="315" y="540"/>
                    <a:pt x="351" y="452"/>
                  </a:cubicBezTo>
                  <a:cubicBezTo>
                    <a:pt x="358" y="440"/>
                    <a:pt x="358" y="440"/>
                    <a:pt x="358" y="440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459" y="482"/>
                    <a:pt x="559" y="441"/>
                    <a:pt x="595" y="353"/>
                  </a:cubicBezTo>
                  <a:cubicBezTo>
                    <a:pt x="631" y="266"/>
                    <a:pt x="590" y="167"/>
                    <a:pt x="502" y="131"/>
                  </a:cubicBezTo>
                  <a:cubicBezTo>
                    <a:pt x="488" y="125"/>
                    <a:pt x="488" y="125"/>
                    <a:pt x="488" y="125"/>
                  </a:cubicBezTo>
                  <a:cubicBezTo>
                    <a:pt x="488" y="125"/>
                    <a:pt x="274" y="58"/>
                    <a:pt x="175" y="0"/>
                  </a:cubicBezTo>
                  <a:cubicBezTo>
                    <a:pt x="145" y="109"/>
                    <a:pt x="42" y="308"/>
                    <a:pt x="42" y="308"/>
                  </a:cubicBezTo>
                  <a:cubicBezTo>
                    <a:pt x="36" y="322"/>
                    <a:pt x="36" y="322"/>
                    <a:pt x="36" y="322"/>
                  </a:cubicBezTo>
                  <a:cubicBezTo>
                    <a:pt x="0" y="410"/>
                    <a:pt x="41" y="509"/>
                    <a:pt x="128" y="545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18" name="Grup 117"/>
          <p:cNvGrpSpPr/>
          <p:nvPr/>
        </p:nvGrpSpPr>
        <p:grpSpPr>
          <a:xfrm>
            <a:off x="8222966" y="1226343"/>
            <a:ext cx="1954213" cy="1795463"/>
            <a:chOff x="2433638" y="547688"/>
            <a:chExt cx="1954213" cy="1795463"/>
          </a:xfrm>
        </p:grpSpPr>
        <p:sp>
          <p:nvSpPr>
            <p:cNvPr id="119" name="Freeform 14"/>
            <p:cNvSpPr>
              <a:spLocks/>
            </p:cNvSpPr>
            <p:nvPr/>
          </p:nvSpPr>
          <p:spPr bwMode="auto">
            <a:xfrm>
              <a:off x="2433638" y="560388"/>
              <a:ext cx="1939925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3AA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" name="Freeform 15"/>
            <p:cNvSpPr>
              <a:spLocks/>
            </p:cNvSpPr>
            <p:nvPr/>
          </p:nvSpPr>
          <p:spPr bwMode="auto">
            <a:xfrm>
              <a:off x="2449513" y="547688"/>
              <a:ext cx="1938338" cy="1782763"/>
            </a:xfrm>
            <a:custGeom>
              <a:avLst/>
              <a:gdLst>
                <a:gd name="T0" fmla="*/ 502 w 631"/>
                <a:gd name="T1" fmla="*/ 36 h 580"/>
                <a:gd name="T2" fmla="*/ 280 w 631"/>
                <a:gd name="T3" fmla="*/ 128 h 580"/>
                <a:gd name="T4" fmla="*/ 273 w 631"/>
                <a:gd name="T5" fmla="*/ 140 h 580"/>
                <a:gd name="T6" fmla="*/ 259 w 631"/>
                <a:gd name="T7" fmla="*/ 135 h 580"/>
                <a:gd name="T8" fmla="*/ 36 w 631"/>
                <a:gd name="T9" fmla="*/ 227 h 580"/>
                <a:gd name="T10" fmla="*/ 129 w 631"/>
                <a:gd name="T11" fmla="*/ 450 h 580"/>
                <a:gd name="T12" fmla="*/ 143 w 631"/>
                <a:gd name="T13" fmla="*/ 456 h 580"/>
                <a:gd name="T14" fmla="*/ 456 w 631"/>
                <a:gd name="T15" fmla="*/ 580 h 580"/>
                <a:gd name="T16" fmla="*/ 589 w 631"/>
                <a:gd name="T17" fmla="*/ 271 h 580"/>
                <a:gd name="T18" fmla="*/ 594 w 631"/>
                <a:gd name="T19" fmla="*/ 257 h 580"/>
                <a:gd name="T20" fmla="*/ 502 w 631"/>
                <a:gd name="T21" fmla="*/ 3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1" h="580">
                  <a:moveTo>
                    <a:pt x="502" y="36"/>
                  </a:moveTo>
                  <a:cubicBezTo>
                    <a:pt x="415" y="0"/>
                    <a:pt x="316" y="41"/>
                    <a:pt x="280" y="128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171" y="99"/>
                    <a:pt x="72" y="140"/>
                    <a:pt x="36" y="227"/>
                  </a:cubicBezTo>
                  <a:cubicBezTo>
                    <a:pt x="0" y="315"/>
                    <a:pt x="41" y="414"/>
                    <a:pt x="129" y="450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3" y="456"/>
                    <a:pt x="357" y="523"/>
                    <a:pt x="456" y="580"/>
                  </a:cubicBezTo>
                  <a:cubicBezTo>
                    <a:pt x="484" y="468"/>
                    <a:pt x="589" y="271"/>
                    <a:pt x="589" y="271"/>
                  </a:cubicBezTo>
                  <a:cubicBezTo>
                    <a:pt x="594" y="257"/>
                    <a:pt x="594" y="257"/>
                    <a:pt x="594" y="257"/>
                  </a:cubicBezTo>
                  <a:cubicBezTo>
                    <a:pt x="631" y="171"/>
                    <a:pt x="590" y="72"/>
                    <a:pt x="502" y="36"/>
                  </a:cubicBezTo>
                  <a:close/>
                </a:path>
              </a:pathLst>
            </a:custGeom>
            <a:solidFill>
              <a:srgbClr val="95C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1" name="Grup 120"/>
          <p:cNvGrpSpPr/>
          <p:nvPr/>
        </p:nvGrpSpPr>
        <p:grpSpPr>
          <a:xfrm>
            <a:off x="7835616" y="2542380"/>
            <a:ext cx="1795463" cy="1962150"/>
            <a:chOff x="2046288" y="1863725"/>
            <a:chExt cx="1795463" cy="1962150"/>
          </a:xfrm>
        </p:grpSpPr>
        <p:sp>
          <p:nvSpPr>
            <p:cNvPr id="122" name="Freeform 20"/>
            <p:cNvSpPr>
              <a:spLocks/>
            </p:cNvSpPr>
            <p:nvPr/>
          </p:nvSpPr>
          <p:spPr bwMode="auto">
            <a:xfrm>
              <a:off x="2046288" y="1885950"/>
              <a:ext cx="1785938" cy="1939925"/>
            </a:xfrm>
            <a:custGeom>
              <a:avLst/>
              <a:gdLst>
                <a:gd name="T0" fmla="*/ 36 w 581"/>
                <a:gd name="T1" fmla="*/ 128 h 631"/>
                <a:gd name="T2" fmla="*/ 129 w 581"/>
                <a:gd name="T3" fmla="*/ 351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2 h 631"/>
                <a:gd name="T12" fmla="*/ 457 w 581"/>
                <a:gd name="T13" fmla="*/ 488 h 631"/>
                <a:gd name="T14" fmla="*/ 581 w 581"/>
                <a:gd name="T15" fmla="*/ 175 h 631"/>
                <a:gd name="T16" fmla="*/ 271 w 581"/>
                <a:gd name="T17" fmla="*/ 42 h 631"/>
                <a:gd name="T18" fmla="*/ 257 w 581"/>
                <a:gd name="T19" fmla="*/ 36 h 631"/>
                <a:gd name="T20" fmla="*/ 36 w 581"/>
                <a:gd name="T21" fmla="*/ 128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8"/>
                  </a:moveTo>
                  <a:cubicBezTo>
                    <a:pt x="0" y="216"/>
                    <a:pt x="42" y="315"/>
                    <a:pt x="129" y="351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59"/>
                    <a:pt x="141" y="559"/>
                    <a:pt x="228" y="595"/>
                  </a:cubicBezTo>
                  <a:cubicBezTo>
                    <a:pt x="315" y="631"/>
                    <a:pt x="415" y="590"/>
                    <a:pt x="451" y="502"/>
                  </a:cubicBezTo>
                  <a:cubicBezTo>
                    <a:pt x="457" y="488"/>
                    <a:pt x="457" y="488"/>
                    <a:pt x="457" y="488"/>
                  </a:cubicBezTo>
                  <a:cubicBezTo>
                    <a:pt x="457" y="488"/>
                    <a:pt x="524" y="273"/>
                    <a:pt x="581" y="175"/>
                  </a:cubicBezTo>
                  <a:cubicBezTo>
                    <a:pt x="469" y="147"/>
                    <a:pt x="271" y="42"/>
                    <a:pt x="271" y="42"/>
                  </a:cubicBezTo>
                  <a:cubicBezTo>
                    <a:pt x="257" y="36"/>
                    <a:pt x="257" y="36"/>
                    <a:pt x="257" y="36"/>
                  </a:cubicBezTo>
                  <a:cubicBezTo>
                    <a:pt x="172" y="0"/>
                    <a:pt x="72" y="41"/>
                    <a:pt x="36" y="128"/>
                  </a:cubicBezTo>
                  <a:close/>
                </a:path>
              </a:pathLst>
            </a:custGeom>
            <a:solidFill>
              <a:srgbClr val="BE1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21"/>
            <p:cNvSpPr>
              <a:spLocks/>
            </p:cNvSpPr>
            <p:nvPr/>
          </p:nvSpPr>
          <p:spPr bwMode="auto">
            <a:xfrm>
              <a:off x="2055813" y="1863725"/>
              <a:ext cx="1785938" cy="1939925"/>
            </a:xfrm>
            <a:custGeom>
              <a:avLst/>
              <a:gdLst>
                <a:gd name="T0" fmla="*/ 36 w 581"/>
                <a:gd name="T1" fmla="*/ 129 h 631"/>
                <a:gd name="T2" fmla="*/ 129 w 581"/>
                <a:gd name="T3" fmla="*/ 352 h 631"/>
                <a:gd name="T4" fmla="*/ 141 w 581"/>
                <a:gd name="T5" fmla="*/ 358 h 631"/>
                <a:gd name="T6" fmla="*/ 135 w 581"/>
                <a:gd name="T7" fmla="*/ 372 h 631"/>
                <a:gd name="T8" fmla="*/ 228 w 581"/>
                <a:gd name="T9" fmla="*/ 595 h 631"/>
                <a:gd name="T10" fmla="*/ 451 w 581"/>
                <a:gd name="T11" fmla="*/ 503 h 631"/>
                <a:gd name="T12" fmla="*/ 456 w 581"/>
                <a:gd name="T13" fmla="*/ 488 h 631"/>
                <a:gd name="T14" fmla="*/ 581 w 581"/>
                <a:gd name="T15" fmla="*/ 175 h 631"/>
                <a:gd name="T16" fmla="*/ 271 w 581"/>
                <a:gd name="T17" fmla="*/ 43 h 631"/>
                <a:gd name="T18" fmla="*/ 257 w 581"/>
                <a:gd name="T19" fmla="*/ 37 h 631"/>
                <a:gd name="T20" fmla="*/ 36 w 581"/>
                <a:gd name="T21" fmla="*/ 129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36" y="129"/>
                  </a:moveTo>
                  <a:cubicBezTo>
                    <a:pt x="0" y="216"/>
                    <a:pt x="41" y="316"/>
                    <a:pt x="129" y="352"/>
                  </a:cubicBezTo>
                  <a:cubicBezTo>
                    <a:pt x="141" y="358"/>
                    <a:pt x="141" y="358"/>
                    <a:pt x="141" y="358"/>
                  </a:cubicBezTo>
                  <a:cubicBezTo>
                    <a:pt x="135" y="372"/>
                    <a:pt x="135" y="372"/>
                    <a:pt x="135" y="372"/>
                  </a:cubicBezTo>
                  <a:cubicBezTo>
                    <a:pt x="99" y="460"/>
                    <a:pt x="140" y="559"/>
                    <a:pt x="228" y="595"/>
                  </a:cubicBezTo>
                  <a:cubicBezTo>
                    <a:pt x="315" y="631"/>
                    <a:pt x="415" y="590"/>
                    <a:pt x="451" y="503"/>
                  </a:cubicBezTo>
                  <a:cubicBezTo>
                    <a:pt x="456" y="488"/>
                    <a:pt x="456" y="488"/>
                    <a:pt x="456" y="488"/>
                  </a:cubicBezTo>
                  <a:cubicBezTo>
                    <a:pt x="456" y="488"/>
                    <a:pt x="524" y="274"/>
                    <a:pt x="581" y="175"/>
                  </a:cubicBezTo>
                  <a:cubicBezTo>
                    <a:pt x="469" y="147"/>
                    <a:pt x="271" y="43"/>
                    <a:pt x="271" y="43"/>
                  </a:cubicBezTo>
                  <a:cubicBezTo>
                    <a:pt x="257" y="37"/>
                    <a:pt x="257" y="37"/>
                    <a:pt x="257" y="37"/>
                  </a:cubicBezTo>
                  <a:cubicBezTo>
                    <a:pt x="172" y="0"/>
                    <a:pt x="72" y="41"/>
                    <a:pt x="36" y="129"/>
                  </a:cubicBezTo>
                  <a:close/>
                </a:path>
              </a:pathLst>
            </a:custGeom>
            <a:solidFill>
              <a:srgbClr val="E63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4" name="Grup 123"/>
          <p:cNvGrpSpPr/>
          <p:nvPr/>
        </p:nvGrpSpPr>
        <p:grpSpPr>
          <a:xfrm>
            <a:off x="9691403" y="1642268"/>
            <a:ext cx="1787810" cy="1947863"/>
            <a:chOff x="3902075" y="963613"/>
            <a:chExt cx="1787810" cy="1947863"/>
          </a:xfrm>
        </p:grpSpPr>
        <p:sp>
          <p:nvSpPr>
            <p:cNvPr id="125" name="Freeform 23"/>
            <p:cNvSpPr>
              <a:spLocks/>
            </p:cNvSpPr>
            <p:nvPr/>
          </p:nvSpPr>
          <p:spPr bwMode="auto">
            <a:xfrm>
              <a:off x="3902075" y="973138"/>
              <a:ext cx="1785938" cy="1938338"/>
            </a:xfrm>
            <a:custGeom>
              <a:avLst/>
              <a:gdLst>
                <a:gd name="T0" fmla="*/ 545 w 581"/>
                <a:gd name="T1" fmla="*/ 503 h 631"/>
                <a:gd name="T2" fmla="*/ 452 w 581"/>
                <a:gd name="T3" fmla="*/ 280 h 631"/>
                <a:gd name="T4" fmla="*/ 440 w 581"/>
                <a:gd name="T5" fmla="*/ 273 h 631"/>
                <a:gd name="T6" fmla="*/ 446 w 581"/>
                <a:gd name="T7" fmla="*/ 259 h 631"/>
                <a:gd name="T8" fmla="*/ 353 w 581"/>
                <a:gd name="T9" fmla="*/ 36 h 631"/>
                <a:gd name="T10" fmla="*/ 130 w 581"/>
                <a:gd name="T11" fmla="*/ 129 h 631"/>
                <a:gd name="T12" fmla="*/ 124 w 581"/>
                <a:gd name="T13" fmla="*/ 143 h 631"/>
                <a:gd name="T14" fmla="*/ 0 w 581"/>
                <a:gd name="T15" fmla="*/ 456 h 631"/>
                <a:gd name="T16" fmla="*/ 308 w 581"/>
                <a:gd name="T17" fmla="*/ 589 h 631"/>
                <a:gd name="T18" fmla="*/ 322 w 581"/>
                <a:gd name="T19" fmla="*/ 595 h 631"/>
                <a:gd name="T20" fmla="*/ 545 w 581"/>
                <a:gd name="T21" fmla="*/ 50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1">
                  <a:moveTo>
                    <a:pt x="545" y="503"/>
                  </a:moveTo>
                  <a:cubicBezTo>
                    <a:pt x="581" y="415"/>
                    <a:pt x="540" y="316"/>
                    <a:pt x="452" y="280"/>
                  </a:cubicBezTo>
                  <a:cubicBezTo>
                    <a:pt x="440" y="273"/>
                    <a:pt x="440" y="273"/>
                    <a:pt x="440" y="273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2"/>
                    <a:pt x="353" y="36"/>
                  </a:cubicBezTo>
                  <a:cubicBezTo>
                    <a:pt x="266" y="0"/>
                    <a:pt x="166" y="41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7"/>
                    <a:pt x="0" y="456"/>
                  </a:cubicBezTo>
                  <a:cubicBezTo>
                    <a:pt x="108" y="486"/>
                    <a:pt x="308" y="589"/>
                    <a:pt x="308" y="589"/>
                  </a:cubicBezTo>
                  <a:cubicBezTo>
                    <a:pt x="322" y="595"/>
                    <a:pt x="322" y="595"/>
                    <a:pt x="322" y="595"/>
                  </a:cubicBezTo>
                  <a:cubicBezTo>
                    <a:pt x="409" y="631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E94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Freeform 24"/>
            <p:cNvSpPr>
              <a:spLocks/>
            </p:cNvSpPr>
            <p:nvPr/>
          </p:nvSpPr>
          <p:spPr bwMode="auto">
            <a:xfrm>
              <a:off x="3903947" y="963613"/>
              <a:ext cx="1785938" cy="1943100"/>
            </a:xfrm>
            <a:custGeom>
              <a:avLst/>
              <a:gdLst>
                <a:gd name="T0" fmla="*/ 545 w 581"/>
                <a:gd name="T1" fmla="*/ 503 h 632"/>
                <a:gd name="T2" fmla="*/ 452 w 581"/>
                <a:gd name="T3" fmla="*/ 280 h 632"/>
                <a:gd name="T4" fmla="*/ 440 w 581"/>
                <a:gd name="T5" fmla="*/ 274 h 632"/>
                <a:gd name="T6" fmla="*/ 446 w 581"/>
                <a:gd name="T7" fmla="*/ 259 h 632"/>
                <a:gd name="T8" fmla="*/ 353 w 581"/>
                <a:gd name="T9" fmla="*/ 36 h 632"/>
                <a:gd name="T10" fmla="*/ 130 w 581"/>
                <a:gd name="T11" fmla="*/ 129 h 632"/>
                <a:gd name="T12" fmla="*/ 124 w 581"/>
                <a:gd name="T13" fmla="*/ 143 h 632"/>
                <a:gd name="T14" fmla="*/ 0 w 581"/>
                <a:gd name="T15" fmla="*/ 456 h 632"/>
                <a:gd name="T16" fmla="*/ 308 w 581"/>
                <a:gd name="T17" fmla="*/ 590 h 632"/>
                <a:gd name="T18" fmla="*/ 322 w 581"/>
                <a:gd name="T19" fmla="*/ 596 h 632"/>
                <a:gd name="T20" fmla="*/ 545 w 581"/>
                <a:gd name="T21" fmla="*/ 50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632">
                  <a:moveTo>
                    <a:pt x="545" y="503"/>
                  </a:moveTo>
                  <a:cubicBezTo>
                    <a:pt x="581" y="416"/>
                    <a:pt x="540" y="316"/>
                    <a:pt x="452" y="280"/>
                  </a:cubicBezTo>
                  <a:cubicBezTo>
                    <a:pt x="440" y="274"/>
                    <a:pt x="440" y="274"/>
                    <a:pt x="440" y="274"/>
                  </a:cubicBezTo>
                  <a:cubicBezTo>
                    <a:pt x="446" y="259"/>
                    <a:pt x="446" y="259"/>
                    <a:pt x="446" y="259"/>
                  </a:cubicBezTo>
                  <a:cubicBezTo>
                    <a:pt x="482" y="172"/>
                    <a:pt x="441" y="73"/>
                    <a:pt x="353" y="36"/>
                  </a:cubicBezTo>
                  <a:cubicBezTo>
                    <a:pt x="266" y="0"/>
                    <a:pt x="166" y="42"/>
                    <a:pt x="130" y="129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57" y="358"/>
                    <a:pt x="0" y="456"/>
                  </a:cubicBezTo>
                  <a:cubicBezTo>
                    <a:pt x="108" y="486"/>
                    <a:pt x="308" y="590"/>
                    <a:pt x="308" y="590"/>
                  </a:cubicBezTo>
                  <a:cubicBezTo>
                    <a:pt x="322" y="596"/>
                    <a:pt x="322" y="596"/>
                    <a:pt x="322" y="596"/>
                  </a:cubicBezTo>
                  <a:cubicBezTo>
                    <a:pt x="409" y="632"/>
                    <a:pt x="509" y="590"/>
                    <a:pt x="545" y="503"/>
                  </a:cubicBezTo>
                  <a:close/>
                </a:path>
              </a:pathLst>
            </a:custGeom>
            <a:solidFill>
              <a:srgbClr val="F3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7" name="Grup 126"/>
          <p:cNvGrpSpPr/>
          <p:nvPr/>
        </p:nvGrpSpPr>
        <p:grpSpPr>
          <a:xfrm>
            <a:off x="9793003" y="3569493"/>
            <a:ext cx="883869" cy="685800"/>
            <a:chOff x="4003675" y="2890838"/>
            <a:chExt cx="883869" cy="685800"/>
          </a:xfrm>
        </p:grpSpPr>
        <p:sp>
          <p:nvSpPr>
            <p:cNvPr id="128" name="Freeform 12"/>
            <p:cNvSpPr>
              <a:spLocks noEditPoints="1"/>
            </p:cNvSpPr>
            <p:nvPr/>
          </p:nvSpPr>
          <p:spPr bwMode="auto">
            <a:xfrm>
              <a:off x="4035425" y="2943225"/>
              <a:ext cx="482600" cy="633413"/>
            </a:xfrm>
            <a:custGeom>
              <a:avLst/>
              <a:gdLst>
                <a:gd name="T0" fmla="*/ 93 w 157"/>
                <a:gd name="T1" fmla="*/ 48 h 206"/>
                <a:gd name="T2" fmla="*/ 52 w 157"/>
                <a:gd name="T3" fmla="*/ 12 h 206"/>
                <a:gd name="T4" fmla="*/ 44 w 157"/>
                <a:gd name="T5" fmla="*/ 4 h 206"/>
                <a:gd name="T6" fmla="*/ 33 w 157"/>
                <a:gd name="T7" fmla="*/ 2 h 206"/>
                <a:gd name="T8" fmla="*/ 5 w 157"/>
                <a:gd name="T9" fmla="*/ 17 h 206"/>
                <a:gd name="T10" fmla="*/ 2 w 157"/>
                <a:gd name="T11" fmla="*/ 28 h 206"/>
                <a:gd name="T12" fmla="*/ 4 w 157"/>
                <a:gd name="T13" fmla="*/ 39 h 206"/>
                <a:gd name="T14" fmla="*/ 12 w 157"/>
                <a:gd name="T15" fmla="*/ 94 h 206"/>
                <a:gd name="T16" fmla="*/ 20 w 157"/>
                <a:gd name="T17" fmla="*/ 119 h 206"/>
                <a:gd name="T18" fmla="*/ 63 w 157"/>
                <a:gd name="T19" fmla="*/ 194 h 206"/>
                <a:gd name="T20" fmla="*/ 89 w 157"/>
                <a:gd name="T21" fmla="*/ 201 h 206"/>
                <a:gd name="T22" fmla="*/ 145 w 157"/>
                <a:gd name="T23" fmla="*/ 169 h 206"/>
                <a:gd name="T24" fmla="*/ 152 w 157"/>
                <a:gd name="T25" fmla="*/ 143 h 206"/>
                <a:gd name="T26" fmla="*/ 110 w 157"/>
                <a:gd name="T27" fmla="*/ 68 h 206"/>
                <a:gd name="T28" fmla="*/ 93 w 157"/>
                <a:gd name="T29" fmla="*/ 48 h 206"/>
                <a:gd name="T30" fmla="*/ 26 w 157"/>
                <a:gd name="T31" fmla="*/ 92 h 206"/>
                <a:gd name="T32" fmla="*/ 18 w 157"/>
                <a:gd name="T33" fmla="*/ 37 h 206"/>
                <a:gd name="T34" fmla="*/ 16 w 157"/>
                <a:gd name="T35" fmla="*/ 27 h 206"/>
                <a:gd name="T36" fmla="*/ 36 w 157"/>
                <a:gd name="T37" fmla="*/ 17 h 206"/>
                <a:gd name="T38" fmla="*/ 43 w 157"/>
                <a:gd name="T39" fmla="*/ 23 h 206"/>
                <a:gd name="T40" fmla="*/ 84 w 157"/>
                <a:gd name="T41" fmla="*/ 59 h 206"/>
                <a:gd name="T42" fmla="*/ 97 w 157"/>
                <a:gd name="T43" fmla="*/ 75 h 206"/>
                <a:gd name="T44" fmla="*/ 103 w 157"/>
                <a:gd name="T45" fmla="*/ 85 h 206"/>
                <a:gd name="T46" fmla="*/ 103 w 157"/>
                <a:gd name="T47" fmla="*/ 87 h 206"/>
                <a:gd name="T48" fmla="*/ 92 w 157"/>
                <a:gd name="T49" fmla="*/ 109 h 206"/>
                <a:gd name="T50" fmla="*/ 74 w 157"/>
                <a:gd name="T51" fmla="*/ 111 h 206"/>
                <a:gd name="T52" fmla="*/ 55 w 157"/>
                <a:gd name="T53" fmla="*/ 113 h 206"/>
                <a:gd name="T54" fmla="*/ 42 w 157"/>
                <a:gd name="T55" fmla="*/ 128 h 206"/>
                <a:gd name="T56" fmla="*/ 33 w 157"/>
                <a:gd name="T57" fmla="*/ 112 h 206"/>
                <a:gd name="T58" fmla="*/ 26 w 157"/>
                <a:gd name="T59" fmla="*/ 9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206">
                  <a:moveTo>
                    <a:pt x="93" y="48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47" y="8"/>
                    <a:pt x="44" y="5"/>
                    <a:pt x="44" y="4"/>
                  </a:cubicBezTo>
                  <a:cubicBezTo>
                    <a:pt x="41" y="1"/>
                    <a:pt x="36" y="0"/>
                    <a:pt x="33" y="2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9"/>
                    <a:pt x="0" y="24"/>
                    <a:pt x="2" y="28"/>
                  </a:cubicBezTo>
                  <a:cubicBezTo>
                    <a:pt x="2" y="29"/>
                    <a:pt x="3" y="33"/>
                    <a:pt x="4" y="39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101"/>
                    <a:pt x="17" y="112"/>
                    <a:pt x="20" y="119"/>
                  </a:cubicBezTo>
                  <a:cubicBezTo>
                    <a:pt x="63" y="194"/>
                    <a:pt x="63" y="194"/>
                    <a:pt x="63" y="194"/>
                  </a:cubicBezTo>
                  <a:cubicBezTo>
                    <a:pt x="68" y="203"/>
                    <a:pt x="79" y="206"/>
                    <a:pt x="89" y="201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4" y="164"/>
                    <a:pt x="157" y="153"/>
                    <a:pt x="152" y="143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06" y="62"/>
                    <a:pt x="99" y="53"/>
                    <a:pt x="93" y="48"/>
                  </a:cubicBezTo>
                  <a:close/>
                  <a:moveTo>
                    <a:pt x="26" y="92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17" y="33"/>
                    <a:pt x="17" y="30"/>
                    <a:pt x="16" y="2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8"/>
                    <a:pt x="39" y="20"/>
                    <a:pt x="43" y="23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8" y="63"/>
                    <a:pt x="95" y="70"/>
                    <a:pt x="97" y="7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6"/>
                    <a:pt x="103" y="86"/>
                    <a:pt x="103" y="87"/>
                  </a:cubicBezTo>
                  <a:cubicBezTo>
                    <a:pt x="102" y="91"/>
                    <a:pt x="99" y="105"/>
                    <a:pt x="92" y="109"/>
                  </a:cubicBezTo>
                  <a:cubicBezTo>
                    <a:pt x="87" y="112"/>
                    <a:pt x="80" y="111"/>
                    <a:pt x="74" y="111"/>
                  </a:cubicBezTo>
                  <a:cubicBezTo>
                    <a:pt x="68" y="110"/>
                    <a:pt x="61" y="110"/>
                    <a:pt x="55" y="113"/>
                  </a:cubicBezTo>
                  <a:cubicBezTo>
                    <a:pt x="50" y="116"/>
                    <a:pt x="45" y="122"/>
                    <a:pt x="42" y="128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0" y="107"/>
                    <a:pt x="27" y="98"/>
                    <a:pt x="26" y="92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003675" y="2890838"/>
              <a:ext cx="141288" cy="98425"/>
            </a:xfrm>
            <a:custGeom>
              <a:avLst/>
              <a:gdLst>
                <a:gd name="T0" fmla="*/ 12 w 46"/>
                <a:gd name="T1" fmla="*/ 31 h 32"/>
                <a:gd name="T2" fmla="*/ 41 w 46"/>
                <a:gd name="T3" fmla="*/ 14 h 32"/>
                <a:gd name="T4" fmla="*/ 44 w 46"/>
                <a:gd name="T5" fmla="*/ 4 h 32"/>
                <a:gd name="T6" fmla="*/ 34 w 46"/>
                <a:gd name="T7" fmla="*/ 2 h 32"/>
                <a:gd name="T8" fmla="*/ 5 w 46"/>
                <a:gd name="T9" fmla="*/ 18 h 32"/>
                <a:gd name="T10" fmla="*/ 2 w 46"/>
                <a:gd name="T11" fmla="*/ 28 h 32"/>
                <a:gd name="T12" fmla="*/ 12 w 46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2">
                  <a:moveTo>
                    <a:pt x="12" y="31"/>
                  </a:moveTo>
                  <a:cubicBezTo>
                    <a:pt x="41" y="14"/>
                    <a:pt x="41" y="14"/>
                    <a:pt x="41" y="14"/>
                  </a:cubicBezTo>
                  <a:cubicBezTo>
                    <a:pt x="45" y="12"/>
                    <a:pt x="46" y="8"/>
                    <a:pt x="44" y="4"/>
                  </a:cubicBezTo>
                  <a:cubicBezTo>
                    <a:pt x="42" y="1"/>
                    <a:pt x="38" y="0"/>
                    <a:pt x="34" y="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2" y="20"/>
                    <a:pt x="0" y="24"/>
                    <a:pt x="2" y="28"/>
                  </a:cubicBezTo>
                  <a:cubicBezTo>
                    <a:pt x="4" y="31"/>
                    <a:pt x="9" y="32"/>
                    <a:pt x="12" y="31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Rectangle 32"/>
            <p:cNvSpPr>
              <a:spLocks noChangeArrowheads="1"/>
            </p:cNvSpPr>
            <p:nvPr/>
          </p:nvSpPr>
          <p:spPr bwMode="auto">
            <a:xfrm>
              <a:off x="4597400" y="3322638"/>
              <a:ext cx="29014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575756"/>
                  </a:solidFill>
                  <a:effectLst/>
                  <a:latin typeface="+mn-lt"/>
                </a:rPr>
                <a:t>SÜT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31" name="Grup 130"/>
          <p:cNvGrpSpPr/>
          <p:nvPr/>
        </p:nvGrpSpPr>
        <p:grpSpPr>
          <a:xfrm>
            <a:off x="8521416" y="3151980"/>
            <a:ext cx="596900" cy="635001"/>
            <a:chOff x="2732088" y="2473325"/>
            <a:chExt cx="596900" cy="635001"/>
          </a:xfrm>
        </p:grpSpPr>
        <p:sp>
          <p:nvSpPr>
            <p:cNvPr id="132" name="Freeform 22"/>
            <p:cNvSpPr>
              <a:spLocks noEditPoints="1"/>
            </p:cNvSpPr>
            <p:nvPr/>
          </p:nvSpPr>
          <p:spPr bwMode="auto">
            <a:xfrm>
              <a:off x="2732088" y="2516188"/>
              <a:ext cx="596900" cy="592138"/>
            </a:xfrm>
            <a:custGeom>
              <a:avLst/>
              <a:gdLst>
                <a:gd name="T0" fmla="*/ 172 w 194"/>
                <a:gd name="T1" fmla="*/ 22 h 193"/>
                <a:gd name="T2" fmla="*/ 144 w 194"/>
                <a:gd name="T3" fmla="*/ 0 h 193"/>
                <a:gd name="T4" fmla="*/ 116 w 194"/>
                <a:gd name="T5" fmla="*/ 28 h 193"/>
                <a:gd name="T6" fmla="*/ 118 w 194"/>
                <a:gd name="T7" fmla="*/ 39 h 193"/>
                <a:gd name="T8" fmla="*/ 100 w 194"/>
                <a:gd name="T9" fmla="*/ 56 h 193"/>
                <a:gd name="T10" fmla="*/ 96 w 194"/>
                <a:gd name="T11" fmla="*/ 56 h 193"/>
                <a:gd name="T12" fmla="*/ 18 w 194"/>
                <a:gd name="T13" fmla="*/ 94 h 193"/>
                <a:gd name="T14" fmla="*/ 0 w 194"/>
                <a:gd name="T15" fmla="*/ 135 h 193"/>
                <a:gd name="T16" fmla="*/ 58 w 194"/>
                <a:gd name="T17" fmla="*/ 193 h 193"/>
                <a:gd name="T18" fmla="*/ 100 w 194"/>
                <a:gd name="T19" fmla="*/ 176 h 193"/>
                <a:gd name="T20" fmla="*/ 138 w 194"/>
                <a:gd name="T21" fmla="*/ 98 h 193"/>
                <a:gd name="T22" fmla="*/ 137 w 194"/>
                <a:gd name="T23" fmla="*/ 93 h 193"/>
                <a:gd name="T24" fmla="*/ 155 w 194"/>
                <a:gd name="T25" fmla="*/ 76 h 193"/>
                <a:gd name="T26" fmla="*/ 166 w 194"/>
                <a:gd name="T27" fmla="*/ 78 h 193"/>
                <a:gd name="T28" fmla="*/ 194 w 194"/>
                <a:gd name="T29" fmla="*/ 49 h 193"/>
                <a:gd name="T30" fmla="*/ 172 w 194"/>
                <a:gd name="T31" fmla="*/ 22 h 193"/>
                <a:gd name="T32" fmla="*/ 166 w 194"/>
                <a:gd name="T33" fmla="*/ 66 h 193"/>
                <a:gd name="T34" fmla="*/ 157 w 194"/>
                <a:gd name="T35" fmla="*/ 63 h 193"/>
                <a:gd name="T36" fmla="*/ 153 w 194"/>
                <a:gd name="T37" fmla="*/ 61 h 193"/>
                <a:gd name="T38" fmla="*/ 134 w 194"/>
                <a:gd name="T39" fmla="*/ 80 h 193"/>
                <a:gd name="T40" fmla="*/ 114 w 194"/>
                <a:gd name="T41" fmla="*/ 60 h 193"/>
                <a:gd name="T42" fmla="*/ 133 w 194"/>
                <a:gd name="T43" fmla="*/ 41 h 193"/>
                <a:gd name="T44" fmla="*/ 130 w 194"/>
                <a:gd name="T45" fmla="*/ 36 h 193"/>
                <a:gd name="T46" fmla="*/ 128 w 194"/>
                <a:gd name="T47" fmla="*/ 28 h 193"/>
                <a:gd name="T48" fmla="*/ 144 w 194"/>
                <a:gd name="T49" fmla="*/ 12 h 193"/>
                <a:gd name="T50" fmla="*/ 161 w 194"/>
                <a:gd name="T51" fmla="*/ 27 h 193"/>
                <a:gd name="T52" fmla="*/ 161 w 194"/>
                <a:gd name="T53" fmla="*/ 33 h 193"/>
                <a:gd name="T54" fmla="*/ 166 w 194"/>
                <a:gd name="T55" fmla="*/ 33 h 193"/>
                <a:gd name="T56" fmla="*/ 182 w 194"/>
                <a:gd name="T57" fmla="*/ 49 h 193"/>
                <a:gd name="T58" fmla="*/ 166 w 194"/>
                <a:gd name="T59" fmla="*/ 6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4" h="193">
                  <a:moveTo>
                    <a:pt x="172" y="22"/>
                  </a:moveTo>
                  <a:cubicBezTo>
                    <a:pt x="169" y="9"/>
                    <a:pt x="158" y="0"/>
                    <a:pt x="144" y="0"/>
                  </a:cubicBezTo>
                  <a:cubicBezTo>
                    <a:pt x="129" y="0"/>
                    <a:pt x="116" y="12"/>
                    <a:pt x="116" y="28"/>
                  </a:cubicBezTo>
                  <a:cubicBezTo>
                    <a:pt x="116" y="32"/>
                    <a:pt x="117" y="35"/>
                    <a:pt x="118" y="39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9" y="56"/>
                    <a:pt x="98" y="56"/>
                    <a:pt x="96" y="56"/>
                  </a:cubicBezTo>
                  <a:cubicBezTo>
                    <a:pt x="81" y="56"/>
                    <a:pt x="28" y="83"/>
                    <a:pt x="18" y="94"/>
                  </a:cubicBezTo>
                  <a:cubicBezTo>
                    <a:pt x="7" y="104"/>
                    <a:pt x="0" y="119"/>
                    <a:pt x="0" y="135"/>
                  </a:cubicBezTo>
                  <a:cubicBezTo>
                    <a:pt x="0" y="167"/>
                    <a:pt x="26" y="193"/>
                    <a:pt x="58" y="193"/>
                  </a:cubicBezTo>
                  <a:cubicBezTo>
                    <a:pt x="75" y="193"/>
                    <a:pt x="89" y="187"/>
                    <a:pt x="100" y="176"/>
                  </a:cubicBezTo>
                  <a:cubicBezTo>
                    <a:pt x="110" y="166"/>
                    <a:pt x="138" y="113"/>
                    <a:pt x="138" y="98"/>
                  </a:cubicBezTo>
                  <a:cubicBezTo>
                    <a:pt x="138" y="96"/>
                    <a:pt x="138" y="95"/>
                    <a:pt x="137" y="93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8" y="77"/>
                    <a:pt x="162" y="78"/>
                    <a:pt x="166" y="78"/>
                  </a:cubicBezTo>
                  <a:cubicBezTo>
                    <a:pt x="181" y="78"/>
                    <a:pt x="194" y="65"/>
                    <a:pt x="194" y="49"/>
                  </a:cubicBezTo>
                  <a:cubicBezTo>
                    <a:pt x="194" y="36"/>
                    <a:pt x="185" y="25"/>
                    <a:pt x="172" y="22"/>
                  </a:cubicBezTo>
                  <a:close/>
                  <a:moveTo>
                    <a:pt x="166" y="66"/>
                  </a:moveTo>
                  <a:cubicBezTo>
                    <a:pt x="163" y="66"/>
                    <a:pt x="160" y="65"/>
                    <a:pt x="157" y="63"/>
                  </a:cubicBezTo>
                  <a:cubicBezTo>
                    <a:pt x="153" y="61"/>
                    <a:pt x="153" y="61"/>
                    <a:pt x="153" y="61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30" y="71"/>
                    <a:pt x="122" y="64"/>
                    <a:pt x="114" y="60"/>
                  </a:cubicBezTo>
                  <a:cubicBezTo>
                    <a:pt x="133" y="41"/>
                    <a:pt x="133" y="41"/>
                    <a:pt x="133" y="41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4"/>
                    <a:pt x="128" y="31"/>
                    <a:pt x="128" y="28"/>
                  </a:cubicBezTo>
                  <a:cubicBezTo>
                    <a:pt x="128" y="19"/>
                    <a:pt x="135" y="12"/>
                    <a:pt x="144" y="12"/>
                  </a:cubicBezTo>
                  <a:cubicBezTo>
                    <a:pt x="153" y="12"/>
                    <a:pt x="160" y="19"/>
                    <a:pt x="161" y="27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6" y="33"/>
                    <a:pt x="166" y="33"/>
                    <a:pt x="166" y="33"/>
                  </a:cubicBezTo>
                  <a:cubicBezTo>
                    <a:pt x="175" y="33"/>
                    <a:pt x="182" y="41"/>
                    <a:pt x="182" y="49"/>
                  </a:cubicBezTo>
                  <a:cubicBezTo>
                    <a:pt x="182" y="58"/>
                    <a:pt x="175" y="66"/>
                    <a:pt x="16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" name="Rectangle 33"/>
            <p:cNvSpPr>
              <a:spLocks noChangeArrowheads="1"/>
            </p:cNvSpPr>
            <p:nvPr/>
          </p:nvSpPr>
          <p:spPr bwMode="auto">
            <a:xfrm>
              <a:off x="274478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34" name="Rectangle 34"/>
            <p:cNvSpPr>
              <a:spLocks noChangeArrowheads="1"/>
            </p:cNvSpPr>
            <p:nvPr/>
          </p:nvSpPr>
          <p:spPr bwMode="auto">
            <a:xfrm>
              <a:off x="2840038" y="2473325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35" name="Grup 134"/>
          <p:cNvGrpSpPr/>
          <p:nvPr/>
        </p:nvGrpSpPr>
        <p:grpSpPr>
          <a:xfrm>
            <a:off x="8494428" y="1943893"/>
            <a:ext cx="1146175" cy="558800"/>
            <a:chOff x="2705100" y="1265238"/>
            <a:chExt cx="1146175" cy="558800"/>
          </a:xfrm>
        </p:grpSpPr>
        <p:sp>
          <p:nvSpPr>
            <p:cNvPr id="136" name="Freeform 16"/>
            <p:cNvSpPr>
              <a:spLocks/>
            </p:cNvSpPr>
            <p:nvPr/>
          </p:nvSpPr>
          <p:spPr bwMode="auto">
            <a:xfrm>
              <a:off x="3355975" y="1397000"/>
              <a:ext cx="358775" cy="427038"/>
            </a:xfrm>
            <a:custGeom>
              <a:avLst/>
              <a:gdLst>
                <a:gd name="T0" fmla="*/ 73 w 117"/>
                <a:gd name="T1" fmla="*/ 7 h 139"/>
                <a:gd name="T2" fmla="*/ 109 w 117"/>
                <a:gd name="T3" fmla="*/ 81 h 139"/>
                <a:gd name="T4" fmla="*/ 44 w 117"/>
                <a:gd name="T5" fmla="*/ 133 h 139"/>
                <a:gd name="T6" fmla="*/ 8 w 117"/>
                <a:gd name="T7" fmla="*/ 58 h 139"/>
                <a:gd name="T8" fmla="*/ 73 w 117"/>
                <a:gd name="T9" fmla="*/ 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39">
                  <a:moveTo>
                    <a:pt x="73" y="7"/>
                  </a:moveTo>
                  <a:cubicBezTo>
                    <a:pt x="101" y="13"/>
                    <a:pt x="117" y="47"/>
                    <a:pt x="109" y="81"/>
                  </a:cubicBezTo>
                  <a:cubicBezTo>
                    <a:pt x="101" y="116"/>
                    <a:pt x="72" y="139"/>
                    <a:pt x="44" y="133"/>
                  </a:cubicBezTo>
                  <a:cubicBezTo>
                    <a:pt x="16" y="126"/>
                    <a:pt x="0" y="93"/>
                    <a:pt x="8" y="58"/>
                  </a:cubicBezTo>
                  <a:cubicBezTo>
                    <a:pt x="16" y="23"/>
                    <a:pt x="45" y="0"/>
                    <a:pt x="7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" name="Freeform 17"/>
            <p:cNvSpPr>
              <a:spLocks/>
            </p:cNvSpPr>
            <p:nvPr/>
          </p:nvSpPr>
          <p:spPr bwMode="auto">
            <a:xfrm>
              <a:off x="3625850" y="1403350"/>
              <a:ext cx="225425" cy="414338"/>
            </a:xfrm>
            <a:custGeom>
              <a:avLst/>
              <a:gdLst>
                <a:gd name="T0" fmla="*/ 29 w 73"/>
                <a:gd name="T1" fmla="*/ 2 h 135"/>
                <a:gd name="T2" fmla="*/ 4 w 73"/>
                <a:gd name="T3" fmla="*/ 4 h 135"/>
                <a:gd name="T4" fmla="*/ 30 w 73"/>
                <a:gd name="T5" fmla="*/ 81 h 135"/>
                <a:gd name="T6" fmla="*/ 0 w 73"/>
                <a:gd name="T7" fmla="*/ 128 h 135"/>
                <a:gd name="T8" fmla="*/ 66 w 73"/>
                <a:gd name="T9" fmla="*/ 77 h 135"/>
                <a:gd name="T10" fmla="*/ 29 w 73"/>
                <a:gd name="T11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35">
                  <a:moveTo>
                    <a:pt x="29" y="2"/>
                  </a:moveTo>
                  <a:cubicBezTo>
                    <a:pt x="21" y="0"/>
                    <a:pt x="12" y="1"/>
                    <a:pt x="4" y="4"/>
                  </a:cubicBezTo>
                  <a:cubicBezTo>
                    <a:pt x="26" y="18"/>
                    <a:pt x="37" y="49"/>
                    <a:pt x="30" y="81"/>
                  </a:cubicBezTo>
                  <a:cubicBezTo>
                    <a:pt x="25" y="101"/>
                    <a:pt x="14" y="118"/>
                    <a:pt x="0" y="128"/>
                  </a:cubicBezTo>
                  <a:cubicBezTo>
                    <a:pt x="28" y="135"/>
                    <a:pt x="58" y="112"/>
                    <a:pt x="66" y="77"/>
                  </a:cubicBezTo>
                  <a:cubicBezTo>
                    <a:pt x="73" y="42"/>
                    <a:pt x="57" y="9"/>
                    <a:pt x="2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Freeform 18"/>
            <p:cNvSpPr>
              <a:spLocks/>
            </p:cNvSpPr>
            <p:nvPr/>
          </p:nvSpPr>
          <p:spPr bwMode="auto">
            <a:xfrm>
              <a:off x="3238500" y="1331913"/>
              <a:ext cx="292100" cy="409575"/>
            </a:xfrm>
            <a:custGeom>
              <a:avLst/>
              <a:gdLst>
                <a:gd name="T0" fmla="*/ 38 w 95"/>
                <a:gd name="T1" fmla="*/ 77 h 133"/>
                <a:gd name="T2" fmla="*/ 95 w 95"/>
                <a:gd name="T3" fmla="*/ 19 h 133"/>
                <a:gd name="T4" fmla="*/ 73 w 95"/>
                <a:gd name="T5" fmla="*/ 7 h 133"/>
                <a:gd name="T6" fmla="*/ 8 w 95"/>
                <a:gd name="T7" fmla="*/ 58 h 133"/>
                <a:gd name="T8" fmla="*/ 44 w 95"/>
                <a:gd name="T9" fmla="*/ 133 h 133"/>
                <a:gd name="T10" fmla="*/ 38 w 95"/>
                <a:gd name="T11" fmla="*/ 7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33">
                  <a:moveTo>
                    <a:pt x="38" y="77"/>
                  </a:moveTo>
                  <a:cubicBezTo>
                    <a:pt x="45" y="45"/>
                    <a:pt x="69" y="22"/>
                    <a:pt x="95" y="19"/>
                  </a:cubicBezTo>
                  <a:cubicBezTo>
                    <a:pt x="89" y="13"/>
                    <a:pt x="82" y="8"/>
                    <a:pt x="73" y="7"/>
                  </a:cubicBezTo>
                  <a:cubicBezTo>
                    <a:pt x="45" y="0"/>
                    <a:pt x="16" y="23"/>
                    <a:pt x="8" y="58"/>
                  </a:cubicBezTo>
                  <a:cubicBezTo>
                    <a:pt x="0" y="93"/>
                    <a:pt x="16" y="126"/>
                    <a:pt x="44" y="133"/>
                  </a:cubicBezTo>
                  <a:cubicBezTo>
                    <a:pt x="36" y="117"/>
                    <a:pt x="33" y="97"/>
                    <a:pt x="38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19"/>
            <p:cNvSpPr>
              <a:spLocks/>
            </p:cNvSpPr>
            <p:nvPr/>
          </p:nvSpPr>
          <p:spPr bwMode="auto">
            <a:xfrm>
              <a:off x="3559175" y="1265238"/>
              <a:ext cx="177800" cy="138113"/>
            </a:xfrm>
            <a:custGeom>
              <a:avLst/>
              <a:gdLst>
                <a:gd name="T0" fmla="*/ 9 w 58"/>
                <a:gd name="T1" fmla="*/ 42 h 45"/>
                <a:gd name="T2" fmla="*/ 18 w 58"/>
                <a:gd name="T3" fmla="*/ 45 h 45"/>
                <a:gd name="T4" fmla="*/ 58 w 58"/>
                <a:gd name="T5" fmla="*/ 21 h 45"/>
                <a:gd name="T6" fmla="*/ 51 w 58"/>
                <a:gd name="T7" fmla="*/ 0 h 45"/>
                <a:gd name="T8" fmla="*/ 0 w 58"/>
                <a:gd name="T9" fmla="*/ 41 h 45"/>
                <a:gd name="T10" fmla="*/ 9 w 58"/>
                <a:gd name="T11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5">
                  <a:moveTo>
                    <a:pt x="9" y="42"/>
                  </a:moveTo>
                  <a:cubicBezTo>
                    <a:pt x="12" y="43"/>
                    <a:pt x="15" y="44"/>
                    <a:pt x="18" y="45"/>
                  </a:cubicBezTo>
                  <a:cubicBezTo>
                    <a:pt x="30" y="24"/>
                    <a:pt x="58" y="21"/>
                    <a:pt x="58" y="2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0" y="3"/>
                    <a:pt x="6" y="28"/>
                    <a:pt x="0" y="41"/>
                  </a:cubicBezTo>
                  <a:cubicBezTo>
                    <a:pt x="3" y="41"/>
                    <a:pt x="6" y="41"/>
                    <a:pt x="9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Rectangle 35"/>
            <p:cNvSpPr>
              <a:spLocks noChangeArrowheads="1"/>
            </p:cNvSpPr>
            <p:nvPr/>
          </p:nvSpPr>
          <p:spPr bwMode="auto">
            <a:xfrm>
              <a:off x="2705100" y="1320800"/>
              <a:ext cx="44711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SEBZE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41" name="Grup 140"/>
          <p:cNvGrpSpPr/>
          <p:nvPr/>
        </p:nvGrpSpPr>
        <p:grpSpPr>
          <a:xfrm>
            <a:off x="10272428" y="2235993"/>
            <a:ext cx="584200" cy="762000"/>
            <a:chOff x="4483100" y="1557338"/>
            <a:chExt cx="584200" cy="762000"/>
          </a:xfrm>
        </p:grpSpPr>
        <p:sp>
          <p:nvSpPr>
            <p:cNvPr id="142" name="Freeform 25"/>
            <p:cNvSpPr>
              <a:spLocks/>
            </p:cNvSpPr>
            <p:nvPr/>
          </p:nvSpPr>
          <p:spPr bwMode="auto">
            <a:xfrm>
              <a:off x="4699000" y="1827213"/>
              <a:ext cx="246063" cy="128588"/>
            </a:xfrm>
            <a:custGeom>
              <a:avLst/>
              <a:gdLst>
                <a:gd name="T0" fmla="*/ 80 w 80"/>
                <a:gd name="T1" fmla="*/ 5 h 42"/>
                <a:gd name="T2" fmla="*/ 54 w 80"/>
                <a:gd name="T3" fmla="*/ 30 h 42"/>
                <a:gd name="T4" fmla="*/ 28 w 80"/>
                <a:gd name="T5" fmla="*/ 40 h 42"/>
                <a:gd name="T6" fmla="*/ 13 w 80"/>
                <a:gd name="T7" fmla="*/ 42 h 42"/>
                <a:gd name="T8" fmla="*/ 2 w 80"/>
                <a:gd name="T9" fmla="*/ 37 h 42"/>
                <a:gd name="T10" fmla="*/ 7 w 80"/>
                <a:gd name="T11" fmla="*/ 26 h 42"/>
                <a:gd name="T12" fmla="*/ 68 w 80"/>
                <a:gd name="T13" fmla="*/ 0 h 42"/>
                <a:gd name="T14" fmla="*/ 80 w 80"/>
                <a:gd name="T1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42">
                  <a:moveTo>
                    <a:pt x="80" y="5"/>
                  </a:moveTo>
                  <a:cubicBezTo>
                    <a:pt x="72" y="16"/>
                    <a:pt x="66" y="26"/>
                    <a:pt x="54" y="30"/>
                  </a:cubicBezTo>
                  <a:cubicBezTo>
                    <a:pt x="45" y="34"/>
                    <a:pt x="36" y="37"/>
                    <a:pt x="28" y="40"/>
                  </a:cubicBezTo>
                  <a:cubicBezTo>
                    <a:pt x="23" y="41"/>
                    <a:pt x="18" y="42"/>
                    <a:pt x="13" y="42"/>
                  </a:cubicBezTo>
                  <a:cubicBezTo>
                    <a:pt x="9" y="42"/>
                    <a:pt x="4" y="42"/>
                    <a:pt x="2" y="37"/>
                  </a:cubicBezTo>
                  <a:cubicBezTo>
                    <a:pt x="0" y="33"/>
                    <a:pt x="3" y="29"/>
                    <a:pt x="7" y="26"/>
                  </a:cubicBezTo>
                  <a:cubicBezTo>
                    <a:pt x="24" y="11"/>
                    <a:pt x="44" y="2"/>
                    <a:pt x="68" y="0"/>
                  </a:cubicBezTo>
                  <a:cubicBezTo>
                    <a:pt x="73" y="0"/>
                    <a:pt x="73" y="0"/>
                    <a:pt x="8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" name="Freeform 26"/>
            <p:cNvSpPr>
              <a:spLocks/>
            </p:cNvSpPr>
            <p:nvPr/>
          </p:nvSpPr>
          <p:spPr bwMode="auto">
            <a:xfrm>
              <a:off x="4616450" y="2008188"/>
              <a:ext cx="236538" cy="160338"/>
            </a:xfrm>
            <a:custGeom>
              <a:avLst/>
              <a:gdLst>
                <a:gd name="T0" fmla="*/ 76 w 77"/>
                <a:gd name="T1" fmla="*/ 1 h 52"/>
                <a:gd name="T2" fmla="*/ 71 w 77"/>
                <a:gd name="T3" fmla="*/ 16 h 52"/>
                <a:gd name="T4" fmla="*/ 17 w 77"/>
                <a:gd name="T5" fmla="*/ 49 h 52"/>
                <a:gd name="T6" fmla="*/ 3 w 77"/>
                <a:gd name="T7" fmla="*/ 46 h 52"/>
                <a:gd name="T8" fmla="*/ 8 w 77"/>
                <a:gd name="T9" fmla="*/ 33 h 52"/>
                <a:gd name="T10" fmla="*/ 48 w 77"/>
                <a:gd name="T11" fmla="*/ 4 h 52"/>
                <a:gd name="T12" fmla="*/ 76 w 77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2">
                  <a:moveTo>
                    <a:pt x="76" y="1"/>
                  </a:moveTo>
                  <a:cubicBezTo>
                    <a:pt x="77" y="8"/>
                    <a:pt x="75" y="12"/>
                    <a:pt x="71" y="16"/>
                  </a:cubicBezTo>
                  <a:cubicBezTo>
                    <a:pt x="56" y="32"/>
                    <a:pt x="38" y="43"/>
                    <a:pt x="17" y="49"/>
                  </a:cubicBezTo>
                  <a:cubicBezTo>
                    <a:pt x="12" y="50"/>
                    <a:pt x="6" y="52"/>
                    <a:pt x="3" y="46"/>
                  </a:cubicBezTo>
                  <a:cubicBezTo>
                    <a:pt x="0" y="41"/>
                    <a:pt x="4" y="37"/>
                    <a:pt x="8" y="33"/>
                  </a:cubicBezTo>
                  <a:cubicBezTo>
                    <a:pt x="19" y="20"/>
                    <a:pt x="33" y="11"/>
                    <a:pt x="48" y="4"/>
                  </a:cubicBezTo>
                  <a:cubicBezTo>
                    <a:pt x="57" y="0"/>
                    <a:pt x="66" y="2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" name="Freeform 27"/>
            <p:cNvSpPr>
              <a:spLocks/>
            </p:cNvSpPr>
            <p:nvPr/>
          </p:nvSpPr>
          <p:spPr bwMode="auto">
            <a:xfrm>
              <a:off x="4483100" y="1870075"/>
              <a:ext cx="144463" cy="252413"/>
            </a:xfrm>
            <a:custGeom>
              <a:avLst/>
              <a:gdLst>
                <a:gd name="T0" fmla="*/ 42 w 47"/>
                <a:gd name="T1" fmla="*/ 1 h 82"/>
                <a:gd name="T2" fmla="*/ 42 w 47"/>
                <a:gd name="T3" fmla="*/ 35 h 82"/>
                <a:gd name="T4" fmla="*/ 21 w 47"/>
                <a:gd name="T5" fmla="*/ 71 h 82"/>
                <a:gd name="T6" fmla="*/ 6 w 47"/>
                <a:gd name="T7" fmla="*/ 78 h 82"/>
                <a:gd name="T8" fmla="*/ 3 w 47"/>
                <a:gd name="T9" fmla="*/ 62 h 82"/>
                <a:gd name="T10" fmla="*/ 29 w 47"/>
                <a:gd name="T11" fmla="*/ 8 h 82"/>
                <a:gd name="T12" fmla="*/ 42 w 47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82">
                  <a:moveTo>
                    <a:pt x="42" y="1"/>
                  </a:moveTo>
                  <a:cubicBezTo>
                    <a:pt x="45" y="13"/>
                    <a:pt x="47" y="24"/>
                    <a:pt x="42" y="35"/>
                  </a:cubicBezTo>
                  <a:cubicBezTo>
                    <a:pt x="36" y="48"/>
                    <a:pt x="30" y="60"/>
                    <a:pt x="21" y="71"/>
                  </a:cubicBezTo>
                  <a:cubicBezTo>
                    <a:pt x="17" y="75"/>
                    <a:pt x="12" y="82"/>
                    <a:pt x="6" y="78"/>
                  </a:cubicBezTo>
                  <a:cubicBezTo>
                    <a:pt x="0" y="75"/>
                    <a:pt x="2" y="68"/>
                    <a:pt x="3" y="62"/>
                  </a:cubicBezTo>
                  <a:cubicBezTo>
                    <a:pt x="7" y="42"/>
                    <a:pt x="15" y="23"/>
                    <a:pt x="29" y="8"/>
                  </a:cubicBezTo>
                  <a:cubicBezTo>
                    <a:pt x="32" y="5"/>
                    <a:pt x="35" y="0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" name="Freeform 28"/>
            <p:cNvSpPr>
              <a:spLocks/>
            </p:cNvSpPr>
            <p:nvPr/>
          </p:nvSpPr>
          <p:spPr bwMode="auto">
            <a:xfrm>
              <a:off x="4870450" y="1919288"/>
              <a:ext cx="196850" cy="215900"/>
            </a:xfrm>
            <a:custGeom>
              <a:avLst/>
              <a:gdLst>
                <a:gd name="T0" fmla="*/ 64 w 64"/>
                <a:gd name="T1" fmla="*/ 4 h 70"/>
                <a:gd name="T2" fmla="*/ 54 w 64"/>
                <a:gd name="T3" fmla="*/ 33 h 70"/>
                <a:gd name="T4" fmla="*/ 21 w 64"/>
                <a:gd name="T5" fmla="*/ 63 h 70"/>
                <a:gd name="T6" fmla="*/ 5 w 64"/>
                <a:gd name="T7" fmla="*/ 65 h 70"/>
                <a:gd name="T8" fmla="*/ 7 w 64"/>
                <a:gd name="T9" fmla="*/ 49 h 70"/>
                <a:gd name="T10" fmla="*/ 49 w 64"/>
                <a:gd name="T11" fmla="*/ 5 h 70"/>
                <a:gd name="T12" fmla="*/ 64 w 64"/>
                <a:gd name="T1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0">
                  <a:moveTo>
                    <a:pt x="64" y="4"/>
                  </a:moveTo>
                  <a:cubicBezTo>
                    <a:pt x="62" y="14"/>
                    <a:pt x="61" y="24"/>
                    <a:pt x="54" y="33"/>
                  </a:cubicBezTo>
                  <a:cubicBezTo>
                    <a:pt x="44" y="44"/>
                    <a:pt x="34" y="55"/>
                    <a:pt x="21" y="63"/>
                  </a:cubicBezTo>
                  <a:cubicBezTo>
                    <a:pt x="16" y="65"/>
                    <a:pt x="10" y="70"/>
                    <a:pt x="5" y="65"/>
                  </a:cubicBezTo>
                  <a:cubicBezTo>
                    <a:pt x="0" y="60"/>
                    <a:pt x="4" y="54"/>
                    <a:pt x="7" y="49"/>
                  </a:cubicBezTo>
                  <a:cubicBezTo>
                    <a:pt x="17" y="31"/>
                    <a:pt x="30" y="16"/>
                    <a:pt x="49" y="5"/>
                  </a:cubicBezTo>
                  <a:cubicBezTo>
                    <a:pt x="53" y="3"/>
                    <a:pt x="58" y="0"/>
                    <a:pt x="6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" name="Freeform 29"/>
            <p:cNvSpPr>
              <a:spLocks/>
            </p:cNvSpPr>
            <p:nvPr/>
          </p:nvSpPr>
          <p:spPr bwMode="auto">
            <a:xfrm>
              <a:off x="4729163" y="2178050"/>
              <a:ext cx="249238" cy="141288"/>
            </a:xfrm>
            <a:custGeom>
              <a:avLst/>
              <a:gdLst>
                <a:gd name="T0" fmla="*/ 81 w 81"/>
                <a:gd name="T1" fmla="*/ 40 h 46"/>
                <a:gd name="T2" fmla="*/ 67 w 81"/>
                <a:gd name="T3" fmla="*/ 45 h 46"/>
                <a:gd name="T4" fmla="*/ 7 w 81"/>
                <a:gd name="T5" fmla="*/ 15 h 46"/>
                <a:gd name="T6" fmla="*/ 5 w 81"/>
                <a:gd name="T7" fmla="*/ 12 h 46"/>
                <a:gd name="T8" fmla="*/ 11 w 81"/>
                <a:gd name="T9" fmla="*/ 0 h 46"/>
                <a:gd name="T10" fmla="*/ 21 w 81"/>
                <a:gd name="T11" fmla="*/ 1 h 46"/>
                <a:gd name="T12" fmla="*/ 65 w 81"/>
                <a:gd name="T13" fmla="*/ 21 h 46"/>
                <a:gd name="T14" fmla="*/ 81 w 81"/>
                <a:gd name="T1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46">
                  <a:moveTo>
                    <a:pt x="81" y="40"/>
                  </a:moveTo>
                  <a:cubicBezTo>
                    <a:pt x="76" y="46"/>
                    <a:pt x="72" y="46"/>
                    <a:pt x="67" y="45"/>
                  </a:cubicBezTo>
                  <a:cubicBezTo>
                    <a:pt x="44" y="41"/>
                    <a:pt x="24" y="32"/>
                    <a:pt x="7" y="15"/>
                  </a:cubicBezTo>
                  <a:cubicBezTo>
                    <a:pt x="6" y="14"/>
                    <a:pt x="6" y="13"/>
                    <a:pt x="5" y="12"/>
                  </a:cubicBezTo>
                  <a:cubicBezTo>
                    <a:pt x="0" y="6"/>
                    <a:pt x="3" y="1"/>
                    <a:pt x="11" y="0"/>
                  </a:cubicBezTo>
                  <a:cubicBezTo>
                    <a:pt x="14" y="0"/>
                    <a:pt x="17" y="1"/>
                    <a:pt x="21" y="1"/>
                  </a:cubicBezTo>
                  <a:cubicBezTo>
                    <a:pt x="37" y="4"/>
                    <a:pt x="52" y="11"/>
                    <a:pt x="65" y="21"/>
                  </a:cubicBezTo>
                  <a:cubicBezTo>
                    <a:pt x="71" y="26"/>
                    <a:pt x="76" y="34"/>
                    <a:pt x="8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" name="Rectangle 36"/>
            <p:cNvSpPr>
              <a:spLocks noChangeArrowheads="1"/>
            </p:cNvSpPr>
            <p:nvPr/>
          </p:nvSpPr>
          <p:spPr bwMode="auto">
            <a:xfrm>
              <a:off x="4557713" y="1557338"/>
              <a:ext cx="8816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T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  <p:sp>
          <p:nvSpPr>
            <p:cNvPr id="148" name="Rectangle 37"/>
            <p:cNvSpPr>
              <a:spLocks noChangeArrowheads="1"/>
            </p:cNvSpPr>
            <p:nvPr/>
          </p:nvSpPr>
          <p:spPr bwMode="auto">
            <a:xfrm>
              <a:off x="4640263" y="1557338"/>
              <a:ext cx="34624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400" b="1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+mn-lt"/>
                </a:rPr>
                <a:t>AHIL</a:t>
              </a:r>
              <a:endParaRPr kumimoji="0" lang="tr-TR" altLang="tr-TR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084323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35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45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5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6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75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850"/>
                            </p:stCondLst>
                            <p:childTnLst>
                              <p:par>
                                <p:cTn id="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</p:bld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374</TotalTime>
  <Words>2991</Words>
  <Application>Microsoft Macintosh PowerPoint</Application>
  <PresentationFormat>Özel</PresentationFormat>
  <Paragraphs>695</Paragraphs>
  <Slides>59</Slides>
  <Notes>58</Notes>
  <HiddenSlides>0</HiddenSlides>
  <MMClips>1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59</vt:i4>
      </vt:variant>
    </vt:vector>
  </HeadingPairs>
  <TitlesOfParts>
    <vt:vector size="60" baseType="lpstr">
      <vt:lpstr>Office Teması</vt:lpstr>
      <vt:lpstr>Slayt 1</vt:lpstr>
      <vt:lpstr>Slayt 2</vt:lpstr>
      <vt:lpstr>Slayt 3</vt:lpstr>
      <vt:lpstr>Slayt 4</vt:lpstr>
      <vt:lpstr>Slayt 5</vt:lpstr>
      <vt:lpstr>Slayt 6</vt:lpstr>
      <vt:lpstr>Slayt 7</vt:lpstr>
      <vt:lpstr>Slayt 8</vt:lpstr>
      <vt:lpstr>Slayt 9</vt:lpstr>
      <vt:lpstr>Slayt 10</vt:lpstr>
      <vt:lpstr>Slayt 11</vt:lpstr>
      <vt:lpstr>Slayt 12</vt:lpstr>
      <vt:lpstr>Slayt 13</vt:lpstr>
      <vt:lpstr>Slayt 14</vt:lpstr>
      <vt:lpstr>Slayt 15</vt:lpstr>
      <vt:lpstr>Slayt 16</vt:lpstr>
      <vt:lpstr>Slayt 17</vt:lpstr>
      <vt:lpstr>Slayt 18</vt:lpstr>
      <vt:lpstr>Slayt 19</vt:lpstr>
      <vt:lpstr>Slayt 20</vt:lpstr>
      <vt:lpstr>Slayt 21</vt:lpstr>
      <vt:lpstr>Slayt 22</vt:lpstr>
      <vt:lpstr>Slayt 23</vt:lpstr>
      <vt:lpstr>Slayt 24</vt:lpstr>
      <vt:lpstr>Slayt 25</vt:lpstr>
      <vt:lpstr>Slayt 26</vt:lpstr>
      <vt:lpstr>Slayt 27</vt:lpstr>
      <vt:lpstr>Slayt 28</vt:lpstr>
      <vt:lpstr>Slayt 29</vt:lpstr>
      <vt:lpstr>Slayt 30</vt:lpstr>
      <vt:lpstr>Slayt 31</vt:lpstr>
      <vt:lpstr>Slayt 32</vt:lpstr>
      <vt:lpstr>Slayt 33</vt:lpstr>
      <vt:lpstr>Slayt 34</vt:lpstr>
      <vt:lpstr>Slayt 35</vt:lpstr>
      <vt:lpstr>Slayt 36</vt:lpstr>
      <vt:lpstr>Slayt 37</vt:lpstr>
      <vt:lpstr>Slayt 38</vt:lpstr>
      <vt:lpstr>Slayt 39</vt:lpstr>
      <vt:lpstr>Slayt 40</vt:lpstr>
      <vt:lpstr>Slayt 41</vt:lpstr>
      <vt:lpstr>Slayt 42</vt:lpstr>
      <vt:lpstr>Slayt 43</vt:lpstr>
      <vt:lpstr>Slayt 44</vt:lpstr>
      <vt:lpstr>Slayt 45</vt:lpstr>
      <vt:lpstr>Slayt 46</vt:lpstr>
      <vt:lpstr>Slayt 47</vt:lpstr>
      <vt:lpstr>Slayt 48</vt:lpstr>
      <vt:lpstr>Slayt 49</vt:lpstr>
      <vt:lpstr>Slayt 50</vt:lpstr>
      <vt:lpstr>Slayt 51</vt:lpstr>
      <vt:lpstr>Slayt 52</vt:lpstr>
      <vt:lpstr>Slayt 53</vt:lpstr>
      <vt:lpstr>Slayt 54</vt:lpstr>
      <vt:lpstr>Slayt 55</vt:lpstr>
      <vt:lpstr>Slayt 56</vt:lpstr>
      <vt:lpstr>Slayt 57</vt:lpstr>
      <vt:lpstr>Slayt 58</vt:lpstr>
      <vt:lpstr>Slayt 59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gazi1</cp:lastModifiedBy>
  <cp:revision>119</cp:revision>
  <dcterms:created xsi:type="dcterms:W3CDTF">2016-11-16T18:01:37Z</dcterms:created>
  <dcterms:modified xsi:type="dcterms:W3CDTF">2017-12-08T04:22:17Z</dcterms:modified>
</cp:coreProperties>
</file>