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Bryndan Write" charset="0"/>
      <p:regular r:id="rId28"/>
    </p:embeddedFont>
    <p:embeddedFont>
      <p:font typeface="Barlow Condensed Heavy Italics" charset="-94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Horta" charset="-79"/>
      <p:regular r:id="rId34"/>
    </p:embeddedFont>
    <p:embeddedFont>
      <p:font typeface="Barlow Condensed Bold Italics" charset="-94"/>
      <p:regular r:id="rId35"/>
    </p:embeddedFont>
    <p:embeddedFont>
      <p:font typeface="Frankfurter Highlight" charset="-94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12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sv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sv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sv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71.sv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sv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sv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sv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sv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sv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13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sv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svg"/><Relationship Id="rId3" Type="http://schemas.openxmlformats.org/officeDocument/2006/relationships/image" Target="../media/image30.sv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25.sv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32.sv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0.svg"/><Relationship Id="rId7" Type="http://schemas.openxmlformats.org/officeDocument/2006/relationships/image" Target="../media/image27.png"/><Relationship Id="rId12" Type="http://schemas.openxmlformats.org/officeDocument/2006/relationships/image" Target="../media/image4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9.png"/><Relationship Id="rId5" Type="http://schemas.openxmlformats.org/officeDocument/2006/relationships/image" Target="../media/image25.svg"/><Relationship Id="rId10" Type="http://schemas.openxmlformats.org/officeDocument/2006/relationships/image" Target="../media/image41.svg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sv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7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54.sv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sv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30468" y="1488970"/>
            <a:ext cx="10598564" cy="8079589"/>
            <a:chOff x="0" y="0"/>
            <a:chExt cx="9071908" cy="6915776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008408" cy="6852276"/>
            </a:xfrm>
            <a:custGeom>
              <a:avLst/>
              <a:gdLst/>
              <a:ahLst/>
              <a:cxnLst/>
              <a:rect l="l" t="t" r="r" b="b"/>
              <a:pathLst>
                <a:path w="9008408" h="6852276">
                  <a:moveTo>
                    <a:pt x="8915698" y="6852276"/>
                  </a:moveTo>
                  <a:lnTo>
                    <a:pt x="92710" y="6852276"/>
                  </a:lnTo>
                  <a:cubicBezTo>
                    <a:pt x="41910" y="6852276"/>
                    <a:pt x="0" y="6810366"/>
                    <a:pt x="0" y="67595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914428" y="0"/>
                  </a:lnTo>
                  <a:cubicBezTo>
                    <a:pt x="8965228" y="0"/>
                    <a:pt x="9007139" y="41910"/>
                    <a:pt x="9007139" y="92710"/>
                  </a:cubicBezTo>
                  <a:lnTo>
                    <a:pt x="9007139" y="6758296"/>
                  </a:lnTo>
                  <a:cubicBezTo>
                    <a:pt x="9008408" y="6810366"/>
                    <a:pt x="8966498" y="6852276"/>
                    <a:pt x="8915698" y="685227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071908" cy="6915776"/>
            </a:xfrm>
            <a:custGeom>
              <a:avLst/>
              <a:gdLst/>
              <a:ahLst/>
              <a:cxnLst/>
              <a:rect l="l" t="t" r="r" b="b"/>
              <a:pathLst>
                <a:path w="9071908" h="6915776">
                  <a:moveTo>
                    <a:pt x="8947448" y="59690"/>
                  </a:moveTo>
                  <a:cubicBezTo>
                    <a:pt x="8983008" y="59690"/>
                    <a:pt x="9012218" y="88900"/>
                    <a:pt x="9012218" y="124460"/>
                  </a:cubicBezTo>
                  <a:lnTo>
                    <a:pt x="9012218" y="6791316"/>
                  </a:lnTo>
                  <a:cubicBezTo>
                    <a:pt x="9012218" y="6826876"/>
                    <a:pt x="8983008" y="6856085"/>
                    <a:pt x="8947448" y="6856085"/>
                  </a:cubicBezTo>
                  <a:lnTo>
                    <a:pt x="124460" y="6856085"/>
                  </a:lnTo>
                  <a:cubicBezTo>
                    <a:pt x="88900" y="6856085"/>
                    <a:pt x="59690" y="6826876"/>
                    <a:pt x="59690" y="67913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947448" y="59690"/>
                  </a:lnTo>
                  <a:moveTo>
                    <a:pt x="894744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791316"/>
                  </a:lnTo>
                  <a:cubicBezTo>
                    <a:pt x="0" y="6859896"/>
                    <a:pt x="55880" y="6915776"/>
                    <a:pt x="124460" y="6915776"/>
                  </a:cubicBezTo>
                  <a:lnTo>
                    <a:pt x="8947448" y="6915776"/>
                  </a:lnTo>
                  <a:cubicBezTo>
                    <a:pt x="9016028" y="6915776"/>
                    <a:pt x="9071908" y="6859896"/>
                    <a:pt x="9071908" y="6791316"/>
                  </a:cubicBezTo>
                  <a:lnTo>
                    <a:pt x="9071908" y="124460"/>
                  </a:lnTo>
                  <a:cubicBezTo>
                    <a:pt x="9071908" y="55880"/>
                    <a:pt x="9016028" y="0"/>
                    <a:pt x="894744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844718" y="1178711"/>
            <a:ext cx="10598564" cy="8079589"/>
            <a:chOff x="0" y="0"/>
            <a:chExt cx="9071908" cy="691577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9008408" cy="6852276"/>
            </a:xfrm>
            <a:custGeom>
              <a:avLst/>
              <a:gdLst/>
              <a:ahLst/>
              <a:cxnLst/>
              <a:rect l="l" t="t" r="r" b="b"/>
              <a:pathLst>
                <a:path w="9008408" h="6852276">
                  <a:moveTo>
                    <a:pt x="8915698" y="6852276"/>
                  </a:moveTo>
                  <a:lnTo>
                    <a:pt x="92710" y="6852276"/>
                  </a:lnTo>
                  <a:cubicBezTo>
                    <a:pt x="41910" y="6852276"/>
                    <a:pt x="0" y="6810366"/>
                    <a:pt x="0" y="67595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914428" y="0"/>
                  </a:lnTo>
                  <a:cubicBezTo>
                    <a:pt x="8965228" y="0"/>
                    <a:pt x="9007139" y="41910"/>
                    <a:pt x="9007139" y="92710"/>
                  </a:cubicBezTo>
                  <a:lnTo>
                    <a:pt x="9007139" y="6758296"/>
                  </a:lnTo>
                  <a:cubicBezTo>
                    <a:pt x="9008408" y="6810366"/>
                    <a:pt x="8966498" y="6852276"/>
                    <a:pt x="8915698" y="68522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9071908" cy="6915776"/>
            </a:xfrm>
            <a:custGeom>
              <a:avLst/>
              <a:gdLst/>
              <a:ahLst/>
              <a:cxnLst/>
              <a:rect l="l" t="t" r="r" b="b"/>
              <a:pathLst>
                <a:path w="9071908" h="6915776">
                  <a:moveTo>
                    <a:pt x="8947448" y="59690"/>
                  </a:moveTo>
                  <a:cubicBezTo>
                    <a:pt x="8983008" y="59690"/>
                    <a:pt x="9012218" y="88900"/>
                    <a:pt x="9012218" y="124460"/>
                  </a:cubicBezTo>
                  <a:lnTo>
                    <a:pt x="9012218" y="6791316"/>
                  </a:lnTo>
                  <a:cubicBezTo>
                    <a:pt x="9012218" y="6826876"/>
                    <a:pt x="8983008" y="6856085"/>
                    <a:pt x="8947448" y="6856085"/>
                  </a:cubicBezTo>
                  <a:lnTo>
                    <a:pt x="124460" y="6856085"/>
                  </a:lnTo>
                  <a:cubicBezTo>
                    <a:pt x="88900" y="6856085"/>
                    <a:pt x="59690" y="6826876"/>
                    <a:pt x="59690" y="67913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947448" y="59690"/>
                  </a:lnTo>
                  <a:moveTo>
                    <a:pt x="894744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791316"/>
                  </a:lnTo>
                  <a:cubicBezTo>
                    <a:pt x="0" y="6859896"/>
                    <a:pt x="55880" y="6915776"/>
                    <a:pt x="124460" y="6915776"/>
                  </a:cubicBezTo>
                  <a:lnTo>
                    <a:pt x="8947448" y="6915776"/>
                  </a:lnTo>
                  <a:cubicBezTo>
                    <a:pt x="9016028" y="6915776"/>
                    <a:pt x="9071908" y="6859896"/>
                    <a:pt x="9071908" y="6791316"/>
                  </a:cubicBezTo>
                  <a:lnTo>
                    <a:pt x="9071908" y="124460"/>
                  </a:lnTo>
                  <a:cubicBezTo>
                    <a:pt x="9071908" y="55880"/>
                    <a:pt x="9016028" y="0"/>
                    <a:pt x="894744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6472028" y="766065"/>
            <a:ext cx="5343944" cy="1350560"/>
          </a:xfrm>
          <a:custGeom>
            <a:avLst/>
            <a:gdLst/>
            <a:ahLst/>
            <a:cxnLst/>
            <a:rect l="l" t="t" r="r" b="b"/>
            <a:pathLst>
              <a:path w="5343944" h="1350560">
                <a:moveTo>
                  <a:pt x="0" y="0"/>
                </a:moveTo>
                <a:lnTo>
                  <a:pt x="5343944" y="0"/>
                </a:lnTo>
                <a:lnTo>
                  <a:pt x="5343944" y="1350560"/>
                </a:lnTo>
                <a:lnTo>
                  <a:pt x="0" y="1350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48027" y="1178711"/>
            <a:ext cx="3159833" cy="3159833"/>
          </a:xfrm>
          <a:custGeom>
            <a:avLst/>
            <a:gdLst/>
            <a:ahLst/>
            <a:cxnLst/>
            <a:rect l="l" t="t" r="r" b="b"/>
            <a:pathLst>
              <a:path w="3159833" h="3159833">
                <a:moveTo>
                  <a:pt x="0" y="0"/>
                </a:moveTo>
                <a:lnTo>
                  <a:pt x="3159833" y="0"/>
                </a:lnTo>
                <a:lnTo>
                  <a:pt x="3159833" y="3159833"/>
                </a:lnTo>
                <a:lnTo>
                  <a:pt x="0" y="315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069879" y="1441345"/>
            <a:ext cx="3159833" cy="3159833"/>
          </a:xfrm>
          <a:custGeom>
            <a:avLst/>
            <a:gdLst/>
            <a:ahLst/>
            <a:cxnLst/>
            <a:rect l="l" t="t" r="r" b="b"/>
            <a:pathLst>
              <a:path w="3159833" h="3159833">
                <a:moveTo>
                  <a:pt x="0" y="0"/>
                </a:moveTo>
                <a:lnTo>
                  <a:pt x="3159833" y="0"/>
                </a:lnTo>
                <a:lnTo>
                  <a:pt x="3159833" y="3159833"/>
                </a:lnTo>
                <a:lnTo>
                  <a:pt x="0" y="315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166896" y="6548657"/>
            <a:ext cx="3121104" cy="3592638"/>
          </a:xfrm>
          <a:custGeom>
            <a:avLst/>
            <a:gdLst/>
            <a:ahLst/>
            <a:cxnLst/>
            <a:rect l="l" t="t" r="r" b="b"/>
            <a:pathLst>
              <a:path w="3121104" h="3592638">
                <a:moveTo>
                  <a:pt x="0" y="0"/>
                </a:moveTo>
                <a:lnTo>
                  <a:pt x="3121104" y="0"/>
                </a:lnTo>
                <a:lnTo>
                  <a:pt x="3121104" y="3592638"/>
                </a:lnTo>
                <a:lnTo>
                  <a:pt x="0" y="359263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6643698"/>
            <a:ext cx="3668954" cy="3347921"/>
          </a:xfrm>
          <a:custGeom>
            <a:avLst/>
            <a:gdLst/>
            <a:ahLst/>
            <a:cxnLst/>
            <a:rect l="l" t="t" r="r" b="b"/>
            <a:pathLst>
              <a:path w="3668954" h="3347921">
                <a:moveTo>
                  <a:pt x="0" y="0"/>
                </a:moveTo>
                <a:lnTo>
                  <a:pt x="3668954" y="0"/>
                </a:lnTo>
                <a:lnTo>
                  <a:pt x="3668954" y="3347921"/>
                </a:lnTo>
                <a:lnTo>
                  <a:pt x="0" y="33479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19596" y="7041657"/>
            <a:ext cx="2616696" cy="1441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DC0D15"/>
                </a:solidFill>
                <a:latin typeface="Bryndan Write"/>
                <a:ea typeface="Bryndan Write"/>
                <a:cs typeface="Bryndan Write"/>
                <a:sym typeface="Bryndan Write"/>
              </a:rPr>
              <a:t>REHBERLİK 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DC0D15"/>
                </a:solidFill>
                <a:latin typeface="Bryndan Write"/>
                <a:ea typeface="Bryndan Write"/>
                <a:cs typeface="Bryndan Write"/>
                <a:sym typeface="Bryndan Write"/>
              </a:rPr>
              <a:t>SERVİSİ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84977" y="2596703"/>
            <a:ext cx="9318047" cy="4141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43"/>
              </a:lnSpc>
            </a:pPr>
            <a:r>
              <a:rPr lang="en-US" sz="8799" b="1" i="1" spc="-149">
                <a:solidFill>
                  <a:srgbClr val="FF1616"/>
                </a:solidFill>
                <a:latin typeface="Barlow Condensed Heavy Italics"/>
                <a:ea typeface="Barlow Condensed Heavy Italics"/>
                <a:cs typeface="Barlow Condensed Heavy Italics"/>
                <a:sym typeface="Barlow Condensed Heavy Italics"/>
              </a:rPr>
              <a:t>REHBERLİK SERVİSİNİ </a:t>
            </a:r>
          </a:p>
          <a:p>
            <a:pPr algn="ctr">
              <a:lnSpc>
                <a:spcPts val="12143"/>
              </a:lnSpc>
            </a:pPr>
            <a:r>
              <a:rPr lang="en-US" sz="8799" b="1" i="1" spc="-149">
                <a:solidFill>
                  <a:srgbClr val="FF1616"/>
                </a:solidFill>
                <a:latin typeface="Barlow Condensed Heavy Italics"/>
                <a:ea typeface="Barlow Condensed Heavy Italics"/>
                <a:cs typeface="Barlow Condensed Heavy Italics"/>
                <a:sym typeface="Barlow Condensed Heavy Italics"/>
              </a:rPr>
              <a:t>TANIYALIM</a:t>
            </a:r>
          </a:p>
          <a:p>
            <a:pPr algn="ctr">
              <a:lnSpc>
                <a:spcPts val="64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11792" y="6624857"/>
            <a:ext cx="8064417" cy="2484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 b="1">
                <a:solidFill>
                  <a:srgbClr val="000000"/>
                </a:solidFill>
                <a:latin typeface="Horta"/>
                <a:ea typeface="Horta"/>
                <a:cs typeface="Horta"/>
                <a:sym typeface="Horta"/>
              </a:rPr>
              <a:t>PSIKOLOJIK DANIŞMAN/ REHBER ÖĞRETMEN</a:t>
            </a:r>
          </a:p>
          <a:p>
            <a:pPr algn="ctr">
              <a:lnSpc>
                <a:spcPts val="4800"/>
              </a:lnSpc>
            </a:pPr>
            <a:endParaRPr/>
          </a:p>
          <a:p>
            <a:pPr algn="ctr">
              <a:lnSpc>
                <a:spcPts val="4800"/>
              </a:lnSpc>
            </a:pPr>
            <a:r>
              <a:rPr lang="en-US" sz="4800" b="1">
                <a:solidFill>
                  <a:srgbClr val="000000"/>
                </a:solidFill>
                <a:latin typeface="Horta"/>
                <a:ea typeface="Horta"/>
                <a:cs typeface="Horta"/>
                <a:sym typeface="Horta"/>
              </a:rPr>
              <a:t>Berat BEYTUR</a:t>
            </a:r>
          </a:p>
          <a:p>
            <a:pPr algn="ctr">
              <a:lnSpc>
                <a:spcPts val="4837"/>
              </a:lnSpc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9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33832" y="734092"/>
            <a:ext cx="12420868" cy="8818816"/>
          </a:xfrm>
          <a:custGeom>
            <a:avLst/>
            <a:gdLst/>
            <a:ahLst/>
            <a:cxnLst/>
            <a:rect l="l" t="t" r="r" b="b"/>
            <a:pathLst>
              <a:path w="12420868" h="8818816">
                <a:moveTo>
                  <a:pt x="0" y="0"/>
                </a:moveTo>
                <a:lnTo>
                  <a:pt x="12420868" y="0"/>
                </a:lnTo>
                <a:lnTo>
                  <a:pt x="12420868" y="8818816"/>
                </a:lnTo>
                <a:lnTo>
                  <a:pt x="0" y="881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5300" y="3208346"/>
            <a:ext cx="5400399" cy="3870307"/>
          </a:xfrm>
          <a:custGeom>
            <a:avLst/>
            <a:gdLst/>
            <a:ahLst/>
            <a:cxnLst/>
            <a:rect l="l" t="t" r="r" b="b"/>
            <a:pathLst>
              <a:path w="5400399" h="3870307">
                <a:moveTo>
                  <a:pt x="0" y="0"/>
                </a:moveTo>
                <a:lnTo>
                  <a:pt x="5400399" y="0"/>
                </a:lnTo>
                <a:lnTo>
                  <a:pt x="5400399" y="3870308"/>
                </a:lnTo>
                <a:lnTo>
                  <a:pt x="0" y="3870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17" r="-9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229466" y="3265737"/>
            <a:ext cx="8229600" cy="4441326"/>
            <a:chOff x="0" y="0"/>
            <a:chExt cx="10972800" cy="5921767"/>
          </a:xfrm>
        </p:grpSpPr>
        <p:sp>
          <p:nvSpPr>
            <p:cNvPr id="5" name="TextBox 5"/>
            <p:cNvSpPr txBox="1"/>
            <p:nvPr/>
          </p:nvSpPr>
          <p:spPr>
            <a:xfrm>
              <a:off x="0" y="-133350"/>
              <a:ext cx="10972800" cy="3293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  <a:spcBef>
                  <a:spcPct val="0"/>
                </a:spcBef>
              </a:pPr>
              <a:r>
                <a:rPr lang="en-US" sz="7200" b="1" i="1">
                  <a:solidFill>
                    <a:srgbClr val="000000"/>
                  </a:solidFill>
                  <a:latin typeface="Barlow Condensed Bold Italics"/>
                  <a:ea typeface="Barlow Condensed Bold Italics"/>
                  <a:cs typeface="Barlow Condensed Bold Italics"/>
                  <a:sym typeface="Barlow Condensed Bold Italics"/>
                </a:rPr>
                <a:t>BİREYSEL FARKLILIKLARA SAYGI ESASTIR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031458"/>
              <a:ext cx="10972800" cy="2890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9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67132" y="1028700"/>
            <a:ext cx="12420868" cy="8818816"/>
          </a:xfrm>
          <a:custGeom>
            <a:avLst/>
            <a:gdLst/>
            <a:ahLst/>
            <a:cxnLst/>
            <a:rect l="l" t="t" r="r" b="b"/>
            <a:pathLst>
              <a:path w="12420868" h="8818816">
                <a:moveTo>
                  <a:pt x="0" y="0"/>
                </a:moveTo>
                <a:lnTo>
                  <a:pt x="12420868" y="0"/>
                </a:lnTo>
                <a:lnTo>
                  <a:pt x="12420868" y="8818816"/>
                </a:lnTo>
                <a:lnTo>
                  <a:pt x="0" y="881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2308107"/>
            <a:ext cx="4076718" cy="5741856"/>
          </a:xfrm>
          <a:custGeom>
            <a:avLst/>
            <a:gdLst/>
            <a:ahLst/>
            <a:cxnLst/>
            <a:rect l="l" t="t" r="r" b="b"/>
            <a:pathLst>
              <a:path w="4076718" h="5741856">
                <a:moveTo>
                  <a:pt x="0" y="0"/>
                </a:moveTo>
                <a:lnTo>
                  <a:pt x="4076718" y="0"/>
                </a:lnTo>
                <a:lnTo>
                  <a:pt x="4076718" y="5741856"/>
                </a:lnTo>
                <a:lnTo>
                  <a:pt x="0" y="57418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962766" y="3608637"/>
            <a:ext cx="8229600" cy="4441326"/>
            <a:chOff x="0" y="0"/>
            <a:chExt cx="10972800" cy="5921767"/>
          </a:xfrm>
        </p:grpSpPr>
        <p:sp>
          <p:nvSpPr>
            <p:cNvPr id="5" name="TextBox 5"/>
            <p:cNvSpPr txBox="1"/>
            <p:nvPr/>
          </p:nvSpPr>
          <p:spPr>
            <a:xfrm>
              <a:off x="0" y="-133350"/>
              <a:ext cx="10972800" cy="3293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  <a:spcBef>
                  <a:spcPct val="0"/>
                </a:spcBef>
              </a:pPr>
              <a:r>
                <a:rPr lang="en-US" sz="7200" b="1" i="1">
                  <a:solidFill>
                    <a:srgbClr val="000000"/>
                  </a:solidFill>
                  <a:latin typeface="Barlow Condensed Bold Italics"/>
                  <a:ea typeface="Barlow Condensed Bold Italics"/>
                  <a:cs typeface="Barlow Condensed Bold Italics"/>
                  <a:sym typeface="Barlow Condensed Bold Italics"/>
                </a:rPr>
                <a:t>TÜM ÖĞRENCİLER İÇİN VARDIR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031458"/>
              <a:ext cx="10972800" cy="2890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9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00432" y="1038892"/>
            <a:ext cx="12420868" cy="8818816"/>
          </a:xfrm>
          <a:custGeom>
            <a:avLst/>
            <a:gdLst/>
            <a:ahLst/>
            <a:cxnLst/>
            <a:rect l="l" t="t" r="r" b="b"/>
            <a:pathLst>
              <a:path w="12420868" h="8818816">
                <a:moveTo>
                  <a:pt x="0" y="0"/>
                </a:moveTo>
                <a:lnTo>
                  <a:pt x="12420868" y="0"/>
                </a:lnTo>
                <a:lnTo>
                  <a:pt x="12420868" y="8818816"/>
                </a:lnTo>
                <a:lnTo>
                  <a:pt x="0" y="881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3126580"/>
            <a:ext cx="4219727" cy="4643441"/>
          </a:xfrm>
          <a:custGeom>
            <a:avLst/>
            <a:gdLst/>
            <a:ahLst/>
            <a:cxnLst/>
            <a:rect l="l" t="t" r="r" b="b"/>
            <a:pathLst>
              <a:path w="4219727" h="4643441">
                <a:moveTo>
                  <a:pt x="0" y="0"/>
                </a:moveTo>
                <a:lnTo>
                  <a:pt x="4219727" y="0"/>
                </a:lnTo>
                <a:lnTo>
                  <a:pt x="4219727" y="4643440"/>
                </a:lnTo>
                <a:lnTo>
                  <a:pt x="0" y="4643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696066" y="3865812"/>
            <a:ext cx="8229600" cy="3164976"/>
            <a:chOff x="0" y="0"/>
            <a:chExt cx="10972800" cy="4219967"/>
          </a:xfrm>
        </p:grpSpPr>
        <p:sp>
          <p:nvSpPr>
            <p:cNvPr id="5" name="TextBox 5"/>
            <p:cNvSpPr txBox="1"/>
            <p:nvPr/>
          </p:nvSpPr>
          <p:spPr>
            <a:xfrm>
              <a:off x="0" y="-133350"/>
              <a:ext cx="10972800" cy="1591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  <a:spcBef>
                  <a:spcPct val="0"/>
                </a:spcBef>
              </a:pPr>
              <a:r>
                <a:rPr lang="en-US" sz="7200" b="1" i="1">
                  <a:solidFill>
                    <a:srgbClr val="000000"/>
                  </a:solidFill>
                  <a:latin typeface="Barlow Condensed Bold Italics"/>
                  <a:ea typeface="Barlow Condensed Bold Italics"/>
                  <a:cs typeface="Barlow Condensed Bold Italics"/>
                  <a:sym typeface="Barlow Condensed Bold Italics"/>
                </a:rPr>
                <a:t>GİZLİLİK ESASTIR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29658"/>
              <a:ext cx="10972800" cy="2890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9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67132" y="734092"/>
            <a:ext cx="12420868" cy="8818816"/>
          </a:xfrm>
          <a:custGeom>
            <a:avLst/>
            <a:gdLst/>
            <a:ahLst/>
            <a:cxnLst/>
            <a:rect l="l" t="t" r="r" b="b"/>
            <a:pathLst>
              <a:path w="12420868" h="8818816">
                <a:moveTo>
                  <a:pt x="0" y="0"/>
                </a:moveTo>
                <a:lnTo>
                  <a:pt x="12420868" y="0"/>
                </a:lnTo>
                <a:lnTo>
                  <a:pt x="12420868" y="8818816"/>
                </a:lnTo>
                <a:lnTo>
                  <a:pt x="0" y="881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962766" y="2922837"/>
            <a:ext cx="8229600" cy="4441326"/>
            <a:chOff x="0" y="0"/>
            <a:chExt cx="10972800" cy="5921767"/>
          </a:xfrm>
        </p:grpSpPr>
        <p:sp>
          <p:nvSpPr>
            <p:cNvPr id="4" name="TextBox 4"/>
            <p:cNvSpPr txBox="1"/>
            <p:nvPr/>
          </p:nvSpPr>
          <p:spPr>
            <a:xfrm>
              <a:off x="0" y="-133350"/>
              <a:ext cx="10972800" cy="3293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  <a:spcBef>
                  <a:spcPct val="0"/>
                </a:spcBef>
              </a:pPr>
              <a:r>
                <a:rPr lang="en-US" sz="7200" b="1" i="1">
                  <a:solidFill>
                    <a:srgbClr val="000000"/>
                  </a:solidFill>
                  <a:latin typeface="Barlow Condensed Bold Italics"/>
                  <a:ea typeface="Barlow Condensed Bold Italics"/>
                  <a:cs typeface="Barlow Condensed Bold Italics"/>
                  <a:sym typeface="Barlow Condensed Bold Italics"/>
                </a:rPr>
                <a:t>İNSANA SAYGI DUYMAK ESASTIR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031458"/>
              <a:ext cx="10972800" cy="2890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62000" y="2934348"/>
            <a:ext cx="4808483" cy="4429815"/>
          </a:xfrm>
          <a:custGeom>
            <a:avLst/>
            <a:gdLst/>
            <a:ahLst/>
            <a:cxnLst/>
            <a:rect l="l" t="t" r="r" b="b"/>
            <a:pathLst>
              <a:path w="4808483" h="4429815">
                <a:moveTo>
                  <a:pt x="0" y="0"/>
                </a:moveTo>
                <a:lnTo>
                  <a:pt x="4808483" y="0"/>
                </a:lnTo>
                <a:lnTo>
                  <a:pt x="4808483" y="4429815"/>
                </a:lnTo>
                <a:lnTo>
                  <a:pt x="0" y="442981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9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62466" y="734092"/>
            <a:ext cx="12420868" cy="8818816"/>
          </a:xfrm>
          <a:custGeom>
            <a:avLst/>
            <a:gdLst/>
            <a:ahLst/>
            <a:cxnLst/>
            <a:rect l="l" t="t" r="r" b="b"/>
            <a:pathLst>
              <a:path w="12420868" h="8818816">
                <a:moveTo>
                  <a:pt x="0" y="0"/>
                </a:moveTo>
                <a:lnTo>
                  <a:pt x="12420868" y="0"/>
                </a:lnTo>
                <a:lnTo>
                  <a:pt x="12420868" y="8818816"/>
                </a:lnTo>
                <a:lnTo>
                  <a:pt x="0" y="881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067550" y="2932362"/>
            <a:ext cx="9410700" cy="5717676"/>
            <a:chOff x="0" y="0"/>
            <a:chExt cx="12547600" cy="7623567"/>
          </a:xfrm>
        </p:grpSpPr>
        <p:sp>
          <p:nvSpPr>
            <p:cNvPr id="4" name="TextBox 4"/>
            <p:cNvSpPr txBox="1"/>
            <p:nvPr/>
          </p:nvSpPr>
          <p:spPr>
            <a:xfrm>
              <a:off x="0" y="-133350"/>
              <a:ext cx="12547600" cy="4994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  <a:spcBef>
                  <a:spcPct val="0"/>
                </a:spcBef>
              </a:pPr>
              <a:r>
                <a:rPr lang="en-US" sz="7200" b="1" i="1">
                  <a:solidFill>
                    <a:srgbClr val="000000"/>
                  </a:solidFill>
                  <a:latin typeface="Barlow Condensed Bold Italics"/>
                  <a:ea typeface="Barlow Condensed Bold Italics"/>
                  <a:cs typeface="Barlow Condensed Bold Italics"/>
                  <a:sym typeface="Barlow Condensed Bold Italics"/>
                </a:rPr>
                <a:t>YAŞAM BOYU YARARLANILABİLECEK BİR HİZMETTİR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733258"/>
              <a:ext cx="12547600" cy="2890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2262" y="3428931"/>
            <a:ext cx="5080204" cy="3429138"/>
          </a:xfrm>
          <a:custGeom>
            <a:avLst/>
            <a:gdLst/>
            <a:ahLst/>
            <a:cxnLst/>
            <a:rect l="l" t="t" r="r" b="b"/>
            <a:pathLst>
              <a:path w="5080204" h="3429138">
                <a:moveTo>
                  <a:pt x="0" y="0"/>
                </a:moveTo>
                <a:lnTo>
                  <a:pt x="5080204" y="0"/>
                </a:lnTo>
                <a:lnTo>
                  <a:pt x="5080204" y="3429138"/>
                </a:lnTo>
                <a:lnTo>
                  <a:pt x="0" y="34291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9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24366" y="734092"/>
            <a:ext cx="12420868" cy="8818816"/>
          </a:xfrm>
          <a:custGeom>
            <a:avLst/>
            <a:gdLst/>
            <a:ahLst/>
            <a:cxnLst/>
            <a:rect l="l" t="t" r="r" b="b"/>
            <a:pathLst>
              <a:path w="12420868" h="8818816">
                <a:moveTo>
                  <a:pt x="0" y="0"/>
                </a:moveTo>
                <a:lnTo>
                  <a:pt x="12420868" y="0"/>
                </a:lnTo>
                <a:lnTo>
                  <a:pt x="12420868" y="8818816"/>
                </a:lnTo>
                <a:lnTo>
                  <a:pt x="0" y="881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0765" y="3114188"/>
            <a:ext cx="4817357" cy="4058623"/>
          </a:xfrm>
          <a:custGeom>
            <a:avLst/>
            <a:gdLst/>
            <a:ahLst/>
            <a:cxnLst/>
            <a:rect l="l" t="t" r="r" b="b"/>
            <a:pathLst>
              <a:path w="4817357" h="4058623">
                <a:moveTo>
                  <a:pt x="0" y="0"/>
                </a:moveTo>
                <a:lnTo>
                  <a:pt x="4817357" y="0"/>
                </a:lnTo>
                <a:lnTo>
                  <a:pt x="4817357" y="4058624"/>
                </a:lnTo>
                <a:lnTo>
                  <a:pt x="0" y="4058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029450" y="3532437"/>
            <a:ext cx="9410700" cy="4441326"/>
            <a:chOff x="0" y="0"/>
            <a:chExt cx="12547600" cy="5921767"/>
          </a:xfrm>
        </p:grpSpPr>
        <p:sp>
          <p:nvSpPr>
            <p:cNvPr id="5" name="TextBox 5"/>
            <p:cNvSpPr txBox="1"/>
            <p:nvPr/>
          </p:nvSpPr>
          <p:spPr>
            <a:xfrm>
              <a:off x="0" y="-133350"/>
              <a:ext cx="12547600" cy="3293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  <a:spcBef>
                  <a:spcPct val="0"/>
                </a:spcBef>
              </a:pPr>
              <a:r>
                <a:rPr lang="en-US" sz="7200" b="1" i="1">
                  <a:solidFill>
                    <a:srgbClr val="000000"/>
                  </a:solidFill>
                  <a:latin typeface="Barlow Condensed Bold Italics"/>
                  <a:ea typeface="Barlow Condensed Bold Italics"/>
                  <a:cs typeface="Barlow Condensed Bold Italics"/>
                  <a:sym typeface="Barlow Condensed Bold Italics"/>
                </a:rPr>
                <a:t>EĞİTİMDEN AYRILAMAYACAK BİR PARÇADIR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031458"/>
              <a:ext cx="12547600" cy="2890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45936" y="146861"/>
            <a:ext cx="10396127" cy="9993277"/>
          </a:xfrm>
          <a:custGeom>
            <a:avLst/>
            <a:gdLst/>
            <a:ahLst/>
            <a:cxnLst/>
            <a:rect l="l" t="t" r="r" b="b"/>
            <a:pathLst>
              <a:path w="10396127" h="9993277">
                <a:moveTo>
                  <a:pt x="0" y="0"/>
                </a:moveTo>
                <a:lnTo>
                  <a:pt x="10396128" y="0"/>
                </a:lnTo>
                <a:lnTo>
                  <a:pt x="10396128" y="9993278"/>
                </a:lnTo>
                <a:lnTo>
                  <a:pt x="0" y="9993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8473" y="4576376"/>
            <a:ext cx="3297463" cy="3243879"/>
          </a:xfrm>
          <a:custGeom>
            <a:avLst/>
            <a:gdLst/>
            <a:ahLst/>
            <a:cxnLst/>
            <a:rect l="l" t="t" r="r" b="b"/>
            <a:pathLst>
              <a:path w="3297463" h="3243879">
                <a:moveTo>
                  <a:pt x="0" y="0"/>
                </a:moveTo>
                <a:lnTo>
                  <a:pt x="3297463" y="0"/>
                </a:lnTo>
                <a:lnTo>
                  <a:pt x="3297463" y="3243879"/>
                </a:lnTo>
                <a:lnTo>
                  <a:pt x="0" y="3243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08392" y="4195842"/>
            <a:ext cx="3679608" cy="3624414"/>
          </a:xfrm>
          <a:custGeom>
            <a:avLst/>
            <a:gdLst/>
            <a:ahLst/>
            <a:cxnLst/>
            <a:rect l="l" t="t" r="r" b="b"/>
            <a:pathLst>
              <a:path w="3679608" h="3624414">
                <a:moveTo>
                  <a:pt x="0" y="0"/>
                </a:moveTo>
                <a:lnTo>
                  <a:pt x="3679608" y="0"/>
                </a:lnTo>
                <a:lnTo>
                  <a:pt x="3679608" y="3624413"/>
                </a:lnTo>
                <a:lnTo>
                  <a:pt x="0" y="36244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667156" y="9315940"/>
            <a:ext cx="4953688" cy="332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6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4484977" y="4709726"/>
            <a:ext cx="9318047" cy="4225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i="1">
                <a:solidFill>
                  <a:srgbClr val="FF1616"/>
                </a:solidFill>
                <a:latin typeface="Barlow Condensed Heavy Italics"/>
                <a:ea typeface="Barlow Condensed Heavy Italics"/>
                <a:cs typeface="Barlow Condensed Heavy Italics"/>
                <a:sym typeface="Barlow Condensed Heavy Italics"/>
              </a:rPr>
              <a:t>REHBERLİK SERVİSİ</a:t>
            </a:r>
          </a:p>
          <a:p>
            <a:pPr algn="ctr">
              <a:lnSpc>
                <a:spcPts val="11200"/>
              </a:lnSpc>
            </a:pPr>
            <a:r>
              <a:rPr lang="en-US" sz="8000" b="1" i="1">
                <a:solidFill>
                  <a:srgbClr val="FF1616"/>
                </a:solidFill>
                <a:latin typeface="Barlow Condensed Heavy Italics"/>
                <a:ea typeface="Barlow Condensed Heavy Italics"/>
                <a:cs typeface="Barlow Condensed Heavy Italics"/>
                <a:sym typeface="Barlow Condensed Heavy Italics"/>
              </a:rPr>
              <a:t> NE DEĞİLDİR ?</a:t>
            </a:r>
          </a:p>
          <a:p>
            <a:pPr algn="ctr">
              <a:lnSpc>
                <a:spcPts val="11200"/>
              </a:lnSpc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03536" y="0"/>
            <a:ext cx="10396127" cy="9993277"/>
          </a:xfrm>
          <a:custGeom>
            <a:avLst/>
            <a:gdLst/>
            <a:ahLst/>
            <a:cxnLst/>
            <a:rect l="l" t="t" r="r" b="b"/>
            <a:pathLst>
              <a:path w="10396127" h="9993277">
                <a:moveTo>
                  <a:pt x="0" y="0"/>
                </a:moveTo>
                <a:lnTo>
                  <a:pt x="10396128" y="0"/>
                </a:lnTo>
                <a:lnTo>
                  <a:pt x="10396128" y="9993277"/>
                </a:lnTo>
                <a:lnTo>
                  <a:pt x="0" y="99932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7200" y="3625039"/>
            <a:ext cx="5546906" cy="5290361"/>
          </a:xfrm>
          <a:custGeom>
            <a:avLst/>
            <a:gdLst/>
            <a:ahLst/>
            <a:cxnLst/>
            <a:rect l="l" t="t" r="r" b="b"/>
            <a:pathLst>
              <a:path w="5546906" h="5290361">
                <a:moveTo>
                  <a:pt x="0" y="0"/>
                </a:moveTo>
                <a:lnTo>
                  <a:pt x="5546906" y="0"/>
                </a:lnTo>
                <a:lnTo>
                  <a:pt x="5546906" y="5290361"/>
                </a:lnTo>
                <a:lnTo>
                  <a:pt x="0" y="52903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67156" y="9315940"/>
            <a:ext cx="4953688" cy="332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6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8142577" y="5099660"/>
            <a:ext cx="9318047" cy="2217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5"/>
              </a:lnSpc>
            </a:pPr>
            <a:r>
              <a:rPr lang="en-US" sz="6399" b="1" i="1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BİREYİN SADECE DUYGUSAL YÖNÜYLE İLGİLENMEZ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89236" y="0"/>
            <a:ext cx="10396127" cy="9993277"/>
          </a:xfrm>
          <a:custGeom>
            <a:avLst/>
            <a:gdLst/>
            <a:ahLst/>
            <a:cxnLst/>
            <a:rect l="l" t="t" r="r" b="b"/>
            <a:pathLst>
              <a:path w="10396127" h="9993277">
                <a:moveTo>
                  <a:pt x="0" y="0"/>
                </a:moveTo>
                <a:lnTo>
                  <a:pt x="10396128" y="0"/>
                </a:lnTo>
                <a:lnTo>
                  <a:pt x="10396128" y="9993277"/>
                </a:lnTo>
                <a:lnTo>
                  <a:pt x="0" y="99932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1693" y="4174405"/>
            <a:ext cx="6639792" cy="5818872"/>
          </a:xfrm>
          <a:custGeom>
            <a:avLst/>
            <a:gdLst/>
            <a:ahLst/>
            <a:cxnLst/>
            <a:rect l="l" t="t" r="r" b="b"/>
            <a:pathLst>
              <a:path w="6639792" h="5818872">
                <a:moveTo>
                  <a:pt x="0" y="0"/>
                </a:moveTo>
                <a:lnTo>
                  <a:pt x="6639792" y="0"/>
                </a:lnTo>
                <a:lnTo>
                  <a:pt x="6639792" y="5818872"/>
                </a:lnTo>
                <a:lnTo>
                  <a:pt x="0" y="5818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67156" y="9315940"/>
            <a:ext cx="4953688" cy="332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6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8028277" y="4693209"/>
            <a:ext cx="9318047" cy="334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5"/>
              </a:lnSpc>
            </a:pPr>
            <a:r>
              <a:rPr lang="en-US" sz="6399" b="1" i="1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SADECE REHBER ÖĞRETMEN KONUŞMAZ KARŞILIKLI İLETİŞİME GEÇİLİR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65436" y="0"/>
            <a:ext cx="10396127" cy="9993277"/>
          </a:xfrm>
          <a:custGeom>
            <a:avLst/>
            <a:gdLst/>
            <a:ahLst/>
            <a:cxnLst/>
            <a:rect l="l" t="t" r="r" b="b"/>
            <a:pathLst>
              <a:path w="10396127" h="9993277">
                <a:moveTo>
                  <a:pt x="0" y="0"/>
                </a:moveTo>
                <a:lnTo>
                  <a:pt x="10396128" y="0"/>
                </a:lnTo>
                <a:lnTo>
                  <a:pt x="10396128" y="9993277"/>
                </a:lnTo>
                <a:lnTo>
                  <a:pt x="0" y="99932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3698" y="3614705"/>
            <a:ext cx="6373421" cy="5513009"/>
          </a:xfrm>
          <a:custGeom>
            <a:avLst/>
            <a:gdLst/>
            <a:ahLst/>
            <a:cxnLst/>
            <a:rect l="l" t="t" r="r" b="b"/>
            <a:pathLst>
              <a:path w="6373421" h="5513009">
                <a:moveTo>
                  <a:pt x="0" y="0"/>
                </a:moveTo>
                <a:lnTo>
                  <a:pt x="6373421" y="0"/>
                </a:lnTo>
                <a:lnTo>
                  <a:pt x="6373421" y="5513008"/>
                </a:lnTo>
                <a:lnTo>
                  <a:pt x="0" y="5513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67156" y="9315940"/>
            <a:ext cx="4953688" cy="332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6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8104477" y="4638675"/>
            <a:ext cx="9318047" cy="334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5"/>
              </a:lnSpc>
            </a:pPr>
            <a:r>
              <a:rPr lang="en-US" sz="6399" b="1" i="1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ÖĞRENCİ YERİNE KARAR VERİLMEZ. HER ZAMAN KİŞİ KENDİ KARARINI VERİR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4718" y="1178711"/>
            <a:ext cx="10884314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9" name="Freeform 9"/>
          <p:cNvSpPr/>
          <p:nvPr/>
        </p:nvSpPr>
        <p:spPr>
          <a:xfrm>
            <a:off x="6472028" y="766065"/>
            <a:ext cx="5343944" cy="1350560"/>
          </a:xfrm>
          <a:custGeom>
            <a:avLst/>
            <a:gdLst/>
            <a:ahLst/>
            <a:cxnLst/>
            <a:rect l="l" t="t" r="r" b="b"/>
            <a:pathLst>
              <a:path w="5343944" h="1350560">
                <a:moveTo>
                  <a:pt x="0" y="0"/>
                </a:moveTo>
                <a:lnTo>
                  <a:pt x="5343944" y="0"/>
                </a:lnTo>
                <a:lnTo>
                  <a:pt x="5343944" y="1350560"/>
                </a:lnTo>
                <a:lnTo>
                  <a:pt x="0" y="1350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97127" y="4030445"/>
            <a:ext cx="6130616" cy="881276"/>
          </a:xfrm>
          <a:custGeom>
            <a:avLst/>
            <a:gdLst/>
            <a:ahLst/>
            <a:cxnLst/>
            <a:rect l="l" t="t" r="r" b="b"/>
            <a:pathLst>
              <a:path w="6130616" h="881276">
                <a:moveTo>
                  <a:pt x="0" y="0"/>
                </a:moveTo>
                <a:lnTo>
                  <a:pt x="6130616" y="0"/>
                </a:lnTo>
                <a:lnTo>
                  <a:pt x="6130616" y="881276"/>
                </a:lnTo>
                <a:lnTo>
                  <a:pt x="0" y="881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655135" y="4027801"/>
            <a:ext cx="8551840" cy="161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Kapasitesini kendine en uygun</a:t>
            </a:r>
          </a:p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     düzeyde geliştirmesi</a:t>
            </a:r>
          </a:p>
          <a:p>
            <a:pPr algn="ctr">
              <a:lnSpc>
                <a:spcPts val="3220"/>
              </a:lnSpc>
            </a:pPr>
            <a:endParaRPr/>
          </a:p>
          <a:p>
            <a:pPr algn="ctr">
              <a:lnSpc>
                <a:spcPts val="3220"/>
              </a:lnSpc>
            </a:pPr>
            <a:endParaRPr/>
          </a:p>
        </p:txBody>
      </p:sp>
      <p:sp>
        <p:nvSpPr>
          <p:cNvPr id="12" name="Freeform 12"/>
          <p:cNvSpPr/>
          <p:nvPr/>
        </p:nvSpPr>
        <p:spPr>
          <a:xfrm>
            <a:off x="4197127" y="5049620"/>
            <a:ext cx="6130616" cy="881276"/>
          </a:xfrm>
          <a:custGeom>
            <a:avLst/>
            <a:gdLst/>
            <a:ahLst/>
            <a:cxnLst/>
            <a:rect l="l" t="t" r="r" b="b"/>
            <a:pathLst>
              <a:path w="6130616" h="881276">
                <a:moveTo>
                  <a:pt x="0" y="0"/>
                </a:moveTo>
                <a:lnTo>
                  <a:pt x="6130616" y="0"/>
                </a:lnTo>
                <a:lnTo>
                  <a:pt x="6130616" y="881276"/>
                </a:lnTo>
                <a:lnTo>
                  <a:pt x="0" y="881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197127" y="6081321"/>
            <a:ext cx="6130616" cy="881276"/>
          </a:xfrm>
          <a:custGeom>
            <a:avLst/>
            <a:gdLst/>
            <a:ahLst/>
            <a:cxnLst/>
            <a:rect l="l" t="t" r="r" b="b"/>
            <a:pathLst>
              <a:path w="6130616" h="881276">
                <a:moveTo>
                  <a:pt x="0" y="0"/>
                </a:moveTo>
                <a:lnTo>
                  <a:pt x="6130616" y="0"/>
                </a:lnTo>
                <a:lnTo>
                  <a:pt x="6130616" y="881276"/>
                </a:lnTo>
                <a:lnTo>
                  <a:pt x="0" y="881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197127" y="7113022"/>
            <a:ext cx="6130616" cy="881276"/>
          </a:xfrm>
          <a:custGeom>
            <a:avLst/>
            <a:gdLst/>
            <a:ahLst/>
            <a:cxnLst/>
            <a:rect l="l" t="t" r="r" b="b"/>
            <a:pathLst>
              <a:path w="6130616" h="881276">
                <a:moveTo>
                  <a:pt x="0" y="0"/>
                </a:moveTo>
                <a:lnTo>
                  <a:pt x="6130616" y="0"/>
                </a:lnTo>
                <a:lnTo>
                  <a:pt x="6130616" y="881276"/>
                </a:lnTo>
                <a:lnTo>
                  <a:pt x="0" y="881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197127" y="8097098"/>
            <a:ext cx="6130616" cy="881276"/>
          </a:xfrm>
          <a:custGeom>
            <a:avLst/>
            <a:gdLst/>
            <a:ahLst/>
            <a:cxnLst/>
            <a:rect l="l" t="t" r="r" b="b"/>
            <a:pathLst>
              <a:path w="6130616" h="881276">
                <a:moveTo>
                  <a:pt x="0" y="0"/>
                </a:moveTo>
                <a:lnTo>
                  <a:pt x="6130616" y="0"/>
                </a:lnTo>
                <a:lnTo>
                  <a:pt x="6130616" y="881276"/>
                </a:lnTo>
                <a:lnTo>
                  <a:pt x="0" y="881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506036" y="4030445"/>
            <a:ext cx="3861480" cy="5174513"/>
          </a:xfrm>
          <a:custGeom>
            <a:avLst/>
            <a:gdLst/>
            <a:ahLst/>
            <a:cxnLst/>
            <a:rect l="l" t="t" r="r" b="b"/>
            <a:pathLst>
              <a:path w="3861480" h="5174513">
                <a:moveTo>
                  <a:pt x="0" y="0"/>
                </a:moveTo>
                <a:lnTo>
                  <a:pt x="3861480" y="0"/>
                </a:lnTo>
                <a:lnTo>
                  <a:pt x="3861480" y="5174513"/>
                </a:lnTo>
                <a:lnTo>
                  <a:pt x="0" y="51745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9928" y="6295817"/>
            <a:ext cx="3513815" cy="3920575"/>
          </a:xfrm>
          <a:custGeom>
            <a:avLst/>
            <a:gdLst/>
            <a:ahLst/>
            <a:cxnLst/>
            <a:rect l="l" t="t" r="r" b="b"/>
            <a:pathLst>
              <a:path w="3513815" h="3920575">
                <a:moveTo>
                  <a:pt x="0" y="0"/>
                </a:moveTo>
                <a:lnTo>
                  <a:pt x="3513815" y="0"/>
                </a:lnTo>
                <a:lnTo>
                  <a:pt x="3513815" y="3920575"/>
                </a:lnTo>
                <a:lnTo>
                  <a:pt x="0" y="392057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261688" y="2255409"/>
            <a:ext cx="8726158" cy="116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 spc="79">
                <a:solidFill>
                  <a:srgbClr val="FF1616"/>
                </a:solidFill>
                <a:latin typeface="Bryndan Write"/>
                <a:ea typeface="Bryndan Write"/>
                <a:cs typeface="Bryndan Write"/>
                <a:sym typeface="Bryndan Write"/>
              </a:rPr>
              <a:t>PSİKOLOJİK DANIŞMAN/ REHBER ÖĞRETMEN KİMDİR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52915" y="5077456"/>
            <a:ext cx="4477048" cy="81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Kendi kişisel özelliklerinin farkına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varması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54302" y="6109157"/>
            <a:ext cx="6845747" cy="81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Problemlerini en doğru şekilde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çözmesi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77843" y="7295972"/>
            <a:ext cx="10884314" cy="41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Gerçekçi kararlar alması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79141" y="8108598"/>
            <a:ext cx="8596067" cy="199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 Çevresi ile dengeli ve sağlıklı </a:t>
            </a:r>
          </a:p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bir uyum sağlayabilmesi </a:t>
            </a:r>
          </a:p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11085944" y="4696334"/>
            <a:ext cx="2615357" cy="335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Konularında</a:t>
            </a:r>
          </a:p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bireylere </a:t>
            </a:r>
          </a:p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uzman </a:t>
            </a:r>
          </a:p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desteği </a:t>
            </a:r>
          </a:p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sunan kişidir.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27336" y="0"/>
            <a:ext cx="10396127" cy="9993277"/>
          </a:xfrm>
          <a:custGeom>
            <a:avLst/>
            <a:gdLst/>
            <a:ahLst/>
            <a:cxnLst/>
            <a:rect l="l" t="t" r="r" b="b"/>
            <a:pathLst>
              <a:path w="10396127" h="9993277">
                <a:moveTo>
                  <a:pt x="0" y="0"/>
                </a:moveTo>
                <a:lnTo>
                  <a:pt x="10396128" y="0"/>
                </a:lnTo>
                <a:lnTo>
                  <a:pt x="10396128" y="9993277"/>
                </a:lnTo>
                <a:lnTo>
                  <a:pt x="0" y="99932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3318" y="1763677"/>
            <a:ext cx="5647563" cy="8229600"/>
          </a:xfrm>
          <a:custGeom>
            <a:avLst/>
            <a:gdLst/>
            <a:ahLst/>
            <a:cxnLst/>
            <a:rect l="l" t="t" r="r" b="b"/>
            <a:pathLst>
              <a:path w="5647563" h="8229600">
                <a:moveTo>
                  <a:pt x="0" y="0"/>
                </a:moveTo>
                <a:lnTo>
                  <a:pt x="5647564" y="0"/>
                </a:lnTo>
                <a:lnTo>
                  <a:pt x="564756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67156" y="9315940"/>
            <a:ext cx="4953688" cy="332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6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8066377" y="4638675"/>
            <a:ext cx="9318047" cy="4465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5"/>
              </a:lnSpc>
            </a:pPr>
            <a:r>
              <a:rPr lang="en-US" sz="6399" b="1" i="1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PSIKOLOJIK DANIŞMAN/REHBER ÖĞRETMEN HER SORUNU ÇÖZECEK SİHİRLİ BİR GÜCE SAHİP DEĞİLDİR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03536" y="0"/>
            <a:ext cx="10396127" cy="9993277"/>
          </a:xfrm>
          <a:custGeom>
            <a:avLst/>
            <a:gdLst/>
            <a:ahLst/>
            <a:cxnLst/>
            <a:rect l="l" t="t" r="r" b="b"/>
            <a:pathLst>
              <a:path w="10396127" h="9993277">
                <a:moveTo>
                  <a:pt x="0" y="0"/>
                </a:moveTo>
                <a:lnTo>
                  <a:pt x="10396128" y="0"/>
                </a:lnTo>
                <a:lnTo>
                  <a:pt x="10396128" y="9993277"/>
                </a:lnTo>
                <a:lnTo>
                  <a:pt x="0" y="99932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2000" y="3764211"/>
            <a:ext cx="5279926" cy="5646980"/>
          </a:xfrm>
          <a:custGeom>
            <a:avLst/>
            <a:gdLst/>
            <a:ahLst/>
            <a:cxnLst/>
            <a:rect l="l" t="t" r="r" b="b"/>
            <a:pathLst>
              <a:path w="5279926" h="5646980">
                <a:moveTo>
                  <a:pt x="0" y="0"/>
                </a:moveTo>
                <a:lnTo>
                  <a:pt x="5279926" y="0"/>
                </a:lnTo>
                <a:lnTo>
                  <a:pt x="5279926" y="5646979"/>
                </a:lnTo>
                <a:lnTo>
                  <a:pt x="0" y="56469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67156" y="9315940"/>
            <a:ext cx="4953688" cy="332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6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8142577" y="5019675"/>
            <a:ext cx="9318047" cy="2217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5"/>
              </a:lnSpc>
            </a:pPr>
            <a:r>
              <a:rPr lang="en-US" sz="6399" b="1" i="1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BİR ÖĞRENME KONUSU VEYA DERS DEĞİLDİR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03536" y="0"/>
            <a:ext cx="10396127" cy="9993277"/>
          </a:xfrm>
          <a:custGeom>
            <a:avLst/>
            <a:gdLst/>
            <a:ahLst/>
            <a:cxnLst/>
            <a:rect l="l" t="t" r="r" b="b"/>
            <a:pathLst>
              <a:path w="10396127" h="9993277">
                <a:moveTo>
                  <a:pt x="0" y="0"/>
                </a:moveTo>
                <a:lnTo>
                  <a:pt x="10396128" y="0"/>
                </a:lnTo>
                <a:lnTo>
                  <a:pt x="10396128" y="9993277"/>
                </a:lnTo>
                <a:lnTo>
                  <a:pt x="0" y="99932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4004309"/>
            <a:ext cx="5475870" cy="5202077"/>
          </a:xfrm>
          <a:custGeom>
            <a:avLst/>
            <a:gdLst/>
            <a:ahLst/>
            <a:cxnLst/>
            <a:rect l="l" t="t" r="r" b="b"/>
            <a:pathLst>
              <a:path w="5475870" h="5202077">
                <a:moveTo>
                  <a:pt x="0" y="0"/>
                </a:moveTo>
                <a:lnTo>
                  <a:pt x="5475870" y="0"/>
                </a:lnTo>
                <a:lnTo>
                  <a:pt x="5475870" y="5202077"/>
                </a:lnTo>
                <a:lnTo>
                  <a:pt x="0" y="52020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67156" y="9315940"/>
            <a:ext cx="4953688" cy="332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6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8142577" y="4872814"/>
            <a:ext cx="9318047" cy="334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5"/>
              </a:lnSpc>
            </a:pPr>
            <a:r>
              <a:rPr lang="en-US" sz="6399" b="1" i="1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BİREYE ACIMAK ONU KAYIRMAK YOKTUR. HERKESE EŞİT YAKLAŞILIR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27336" y="0"/>
            <a:ext cx="10396127" cy="9993277"/>
          </a:xfrm>
          <a:custGeom>
            <a:avLst/>
            <a:gdLst/>
            <a:ahLst/>
            <a:cxnLst/>
            <a:rect l="l" t="t" r="r" b="b"/>
            <a:pathLst>
              <a:path w="10396127" h="9993277">
                <a:moveTo>
                  <a:pt x="0" y="0"/>
                </a:moveTo>
                <a:lnTo>
                  <a:pt x="10396128" y="0"/>
                </a:lnTo>
                <a:lnTo>
                  <a:pt x="10396128" y="9993277"/>
                </a:lnTo>
                <a:lnTo>
                  <a:pt x="0" y="99932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4107028"/>
            <a:ext cx="5079175" cy="4996639"/>
          </a:xfrm>
          <a:custGeom>
            <a:avLst/>
            <a:gdLst/>
            <a:ahLst/>
            <a:cxnLst/>
            <a:rect l="l" t="t" r="r" b="b"/>
            <a:pathLst>
              <a:path w="5079175" h="4996639">
                <a:moveTo>
                  <a:pt x="0" y="0"/>
                </a:moveTo>
                <a:lnTo>
                  <a:pt x="5079175" y="0"/>
                </a:lnTo>
                <a:lnTo>
                  <a:pt x="5079175" y="4996639"/>
                </a:lnTo>
                <a:lnTo>
                  <a:pt x="0" y="49966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67156" y="9315940"/>
            <a:ext cx="4953688" cy="332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6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8066377" y="4872814"/>
            <a:ext cx="9318047" cy="334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5"/>
              </a:lnSpc>
            </a:pPr>
            <a:r>
              <a:rPr lang="en-US" sz="6399" b="1" i="1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SADECE PROBLEMLİ ÖĞRENCİLERE YÖNELİK DEĞİLDİR. HERKESE YÖNELİKTİR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65436" y="0"/>
            <a:ext cx="10396127" cy="9993277"/>
          </a:xfrm>
          <a:custGeom>
            <a:avLst/>
            <a:gdLst/>
            <a:ahLst/>
            <a:cxnLst/>
            <a:rect l="l" t="t" r="r" b="b"/>
            <a:pathLst>
              <a:path w="10396127" h="9993277">
                <a:moveTo>
                  <a:pt x="0" y="0"/>
                </a:moveTo>
                <a:lnTo>
                  <a:pt x="10396128" y="0"/>
                </a:lnTo>
                <a:lnTo>
                  <a:pt x="10396128" y="9993277"/>
                </a:lnTo>
                <a:lnTo>
                  <a:pt x="0" y="99932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2776397"/>
            <a:ext cx="4666970" cy="6481903"/>
          </a:xfrm>
          <a:custGeom>
            <a:avLst/>
            <a:gdLst/>
            <a:ahLst/>
            <a:cxnLst/>
            <a:rect l="l" t="t" r="r" b="b"/>
            <a:pathLst>
              <a:path w="4666970" h="6481903">
                <a:moveTo>
                  <a:pt x="0" y="0"/>
                </a:moveTo>
                <a:lnTo>
                  <a:pt x="4666970" y="0"/>
                </a:lnTo>
                <a:lnTo>
                  <a:pt x="4666970" y="6481903"/>
                </a:lnTo>
                <a:lnTo>
                  <a:pt x="0" y="6481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67156" y="9315940"/>
            <a:ext cx="4953688" cy="332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6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8104477" y="5019675"/>
            <a:ext cx="9318047" cy="334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5"/>
              </a:lnSpc>
            </a:pPr>
            <a:r>
              <a:rPr lang="en-US" sz="6399" b="1" i="1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HATALI BİR DAVRANIŞ YAPTIĞINIZDA SİZE ASLA KIZILMAZ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89236" y="0"/>
            <a:ext cx="10396127" cy="9993277"/>
          </a:xfrm>
          <a:custGeom>
            <a:avLst/>
            <a:gdLst/>
            <a:ahLst/>
            <a:cxnLst/>
            <a:rect l="l" t="t" r="r" b="b"/>
            <a:pathLst>
              <a:path w="10396127" h="9993277">
                <a:moveTo>
                  <a:pt x="0" y="0"/>
                </a:moveTo>
                <a:lnTo>
                  <a:pt x="10396128" y="0"/>
                </a:lnTo>
                <a:lnTo>
                  <a:pt x="10396128" y="9993277"/>
                </a:lnTo>
                <a:lnTo>
                  <a:pt x="0" y="99932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90700" y="2950508"/>
            <a:ext cx="3355512" cy="5263548"/>
          </a:xfrm>
          <a:custGeom>
            <a:avLst/>
            <a:gdLst/>
            <a:ahLst/>
            <a:cxnLst/>
            <a:rect l="l" t="t" r="r" b="b"/>
            <a:pathLst>
              <a:path w="3355512" h="5263548">
                <a:moveTo>
                  <a:pt x="0" y="0"/>
                </a:moveTo>
                <a:lnTo>
                  <a:pt x="3355512" y="0"/>
                </a:lnTo>
                <a:lnTo>
                  <a:pt x="3355512" y="5263549"/>
                </a:lnTo>
                <a:lnTo>
                  <a:pt x="0" y="52635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67156" y="9315940"/>
            <a:ext cx="4953688" cy="332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6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8028277" y="4872814"/>
            <a:ext cx="9318047" cy="334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5"/>
              </a:lnSpc>
            </a:pPr>
            <a:r>
              <a:rPr lang="en-US" sz="6399" b="1" i="1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REHBERLİK SERVİSİNDE ANLATTIKLARINIZI KİMSEYE ANLATMAYIZ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98663" y="2308664"/>
            <a:ext cx="6151405" cy="6066823"/>
          </a:xfrm>
          <a:custGeom>
            <a:avLst/>
            <a:gdLst/>
            <a:ahLst/>
            <a:cxnLst/>
            <a:rect l="l" t="t" r="r" b="b"/>
            <a:pathLst>
              <a:path w="6151405" h="6066823">
                <a:moveTo>
                  <a:pt x="0" y="0"/>
                </a:moveTo>
                <a:lnTo>
                  <a:pt x="6151404" y="0"/>
                </a:lnTo>
                <a:lnTo>
                  <a:pt x="6151404" y="6066822"/>
                </a:lnTo>
                <a:lnTo>
                  <a:pt x="0" y="6066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836737" y="2911740"/>
            <a:ext cx="8614525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grpSp>
        <p:nvGrpSpPr>
          <p:cNvPr id="4" name="Group 4"/>
          <p:cNvGrpSpPr/>
          <p:nvPr/>
        </p:nvGrpSpPr>
        <p:grpSpPr>
          <a:xfrm>
            <a:off x="-685800" y="1911514"/>
            <a:ext cx="17678883" cy="6287123"/>
            <a:chOff x="0" y="0"/>
            <a:chExt cx="23571843" cy="8382831"/>
          </a:xfrm>
        </p:grpSpPr>
        <p:sp>
          <p:nvSpPr>
            <p:cNvPr id="5" name="TextBox 5"/>
            <p:cNvSpPr txBox="1"/>
            <p:nvPr/>
          </p:nvSpPr>
          <p:spPr>
            <a:xfrm>
              <a:off x="0" y="2188200"/>
              <a:ext cx="16332248" cy="6194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60"/>
                </a:lnSpc>
                <a:spcBef>
                  <a:spcPct val="0"/>
                </a:spcBef>
              </a:pPr>
              <a:r>
                <a:rPr lang="en-US" sz="8900">
                  <a:solidFill>
                    <a:srgbClr val="DC0D15"/>
                  </a:solidFill>
                  <a:latin typeface="Frankfurter Highlight"/>
                  <a:ea typeface="Frankfurter Highlight"/>
                  <a:cs typeface="Frankfurter Highlight"/>
                  <a:sym typeface="Frankfurter Highlight"/>
                </a:rPr>
                <a:t>DİNLEDİĞİNİZ İÇİN ÇOK TEŞEKKÜR EDERİM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6611204" y="1605189"/>
              <a:ext cx="6960640" cy="2394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11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1029" y="-1118178"/>
              <a:ext cx="23440453" cy="7181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23"/>
                </a:lnSpc>
              </a:pPr>
              <a:endParaRPr/>
            </a:p>
            <a:p>
              <a:pPr marL="0" lvl="0" indent="0" algn="l">
                <a:lnSpc>
                  <a:spcPts val="21923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90843" y="1028700"/>
            <a:ext cx="10884314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9" name="Freeform 9"/>
          <p:cNvSpPr/>
          <p:nvPr/>
        </p:nvSpPr>
        <p:spPr>
          <a:xfrm>
            <a:off x="6472028" y="766065"/>
            <a:ext cx="5343944" cy="1350560"/>
          </a:xfrm>
          <a:custGeom>
            <a:avLst/>
            <a:gdLst/>
            <a:ahLst/>
            <a:cxnLst/>
            <a:rect l="l" t="t" r="r" b="b"/>
            <a:pathLst>
              <a:path w="5343944" h="1350560">
                <a:moveTo>
                  <a:pt x="0" y="0"/>
                </a:moveTo>
                <a:lnTo>
                  <a:pt x="5343944" y="0"/>
                </a:lnTo>
                <a:lnTo>
                  <a:pt x="5343944" y="1350560"/>
                </a:lnTo>
                <a:lnTo>
                  <a:pt x="0" y="1350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367181" y="3974437"/>
            <a:ext cx="5448791" cy="1546094"/>
          </a:xfrm>
          <a:custGeom>
            <a:avLst/>
            <a:gdLst/>
            <a:ahLst/>
            <a:cxnLst/>
            <a:rect l="l" t="t" r="r" b="b"/>
            <a:pathLst>
              <a:path w="5448791" h="1546094">
                <a:moveTo>
                  <a:pt x="0" y="0"/>
                </a:moveTo>
                <a:lnTo>
                  <a:pt x="5448791" y="0"/>
                </a:lnTo>
                <a:lnTo>
                  <a:pt x="5448791" y="1546095"/>
                </a:lnTo>
                <a:lnTo>
                  <a:pt x="0" y="154609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367181" y="7363001"/>
            <a:ext cx="5553639" cy="1733198"/>
          </a:xfrm>
          <a:custGeom>
            <a:avLst/>
            <a:gdLst/>
            <a:ahLst/>
            <a:cxnLst/>
            <a:rect l="l" t="t" r="r" b="b"/>
            <a:pathLst>
              <a:path w="5553639" h="1733198">
                <a:moveTo>
                  <a:pt x="0" y="0"/>
                </a:moveTo>
                <a:lnTo>
                  <a:pt x="5553638" y="0"/>
                </a:lnTo>
                <a:lnTo>
                  <a:pt x="5553638" y="1733198"/>
                </a:lnTo>
                <a:lnTo>
                  <a:pt x="0" y="173319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367181" y="5520532"/>
            <a:ext cx="5795822" cy="1668714"/>
          </a:xfrm>
          <a:custGeom>
            <a:avLst/>
            <a:gdLst/>
            <a:ahLst/>
            <a:cxnLst/>
            <a:rect l="l" t="t" r="r" b="b"/>
            <a:pathLst>
              <a:path w="5795822" h="1668714">
                <a:moveTo>
                  <a:pt x="0" y="0"/>
                </a:moveTo>
                <a:lnTo>
                  <a:pt x="5795822" y="0"/>
                </a:lnTo>
                <a:lnTo>
                  <a:pt x="5795822" y="1668713"/>
                </a:lnTo>
                <a:lnTo>
                  <a:pt x="0" y="16687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23396" y="97817"/>
            <a:ext cx="3005339" cy="3637324"/>
          </a:xfrm>
          <a:custGeom>
            <a:avLst/>
            <a:gdLst/>
            <a:ahLst/>
            <a:cxnLst/>
            <a:rect l="l" t="t" r="r" b="b"/>
            <a:pathLst>
              <a:path w="3005339" h="3637324">
                <a:moveTo>
                  <a:pt x="0" y="0"/>
                </a:moveTo>
                <a:lnTo>
                  <a:pt x="3005339" y="0"/>
                </a:lnTo>
                <a:lnTo>
                  <a:pt x="3005339" y="3637324"/>
                </a:lnTo>
                <a:lnTo>
                  <a:pt x="0" y="36373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144075" y="606099"/>
            <a:ext cx="4135472" cy="3499643"/>
          </a:xfrm>
          <a:custGeom>
            <a:avLst/>
            <a:gdLst/>
            <a:ahLst/>
            <a:cxnLst/>
            <a:rect l="l" t="t" r="r" b="b"/>
            <a:pathLst>
              <a:path w="4135472" h="3499643">
                <a:moveTo>
                  <a:pt x="0" y="0"/>
                </a:moveTo>
                <a:lnTo>
                  <a:pt x="4135472" y="0"/>
                </a:lnTo>
                <a:lnTo>
                  <a:pt x="4135472" y="3499644"/>
                </a:lnTo>
                <a:lnTo>
                  <a:pt x="0" y="349964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1178" y="6488567"/>
            <a:ext cx="3764966" cy="3553187"/>
          </a:xfrm>
          <a:custGeom>
            <a:avLst/>
            <a:gdLst/>
            <a:ahLst/>
            <a:cxnLst/>
            <a:rect l="l" t="t" r="r" b="b"/>
            <a:pathLst>
              <a:path w="3764966" h="3553187">
                <a:moveTo>
                  <a:pt x="0" y="0"/>
                </a:moveTo>
                <a:lnTo>
                  <a:pt x="3764966" y="0"/>
                </a:lnTo>
                <a:lnTo>
                  <a:pt x="3764966" y="3553186"/>
                </a:lnTo>
                <a:lnTo>
                  <a:pt x="0" y="35531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326112" y="6756402"/>
            <a:ext cx="2936283" cy="3285352"/>
          </a:xfrm>
          <a:custGeom>
            <a:avLst/>
            <a:gdLst/>
            <a:ahLst/>
            <a:cxnLst/>
            <a:rect l="l" t="t" r="r" b="b"/>
            <a:pathLst>
              <a:path w="2936283" h="3285352">
                <a:moveTo>
                  <a:pt x="0" y="0"/>
                </a:moveTo>
                <a:lnTo>
                  <a:pt x="2936284" y="0"/>
                </a:lnTo>
                <a:lnTo>
                  <a:pt x="2936284" y="3285351"/>
                </a:lnTo>
                <a:lnTo>
                  <a:pt x="0" y="3285351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124997" y="2232096"/>
            <a:ext cx="6616005" cy="150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1616"/>
                </a:solidFill>
                <a:latin typeface="Bryndan Write"/>
                <a:ea typeface="Bryndan Write"/>
                <a:cs typeface="Bryndan Write"/>
                <a:sym typeface="Bryndan Write"/>
              </a:rPr>
              <a:t>HANGİ KONULARDA YARDIM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1616"/>
                </a:solidFill>
                <a:latin typeface="Bryndan Write"/>
                <a:ea typeface="Bryndan Write"/>
                <a:cs typeface="Bryndan Write"/>
                <a:sym typeface="Bryndan Write"/>
              </a:rPr>
              <a:t>ALABİLİRSİNİZ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840894" y="7684135"/>
            <a:ext cx="2086124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1616"/>
                </a:solidFill>
                <a:latin typeface="Bryndan Write"/>
                <a:ea typeface="Bryndan Write"/>
                <a:cs typeface="Bryndan Write"/>
                <a:sym typeface="Bryndan Write"/>
              </a:rPr>
              <a:t>Kişisel Sosyal</a:t>
            </a: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1616"/>
                </a:solidFill>
                <a:latin typeface="Bryndan Write"/>
                <a:ea typeface="Bryndan Write"/>
                <a:cs typeface="Bryndan Write"/>
                <a:sym typeface="Bryndan Write"/>
              </a:rPr>
              <a:t> Rehberlik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86045" y="6040564"/>
            <a:ext cx="5795822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Mesleki Rehberlik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41799" y="4313511"/>
            <a:ext cx="10884314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DB5B34"/>
                </a:solidFill>
                <a:latin typeface="Bryndan Write"/>
                <a:ea typeface="Bryndan Write"/>
                <a:cs typeface="Bryndan Write"/>
                <a:sym typeface="Bryndan Write"/>
              </a:rPr>
              <a:t>Eğitsel Rehberlik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4718" y="1178711"/>
            <a:ext cx="10884314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7941D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9" name="Freeform 9"/>
          <p:cNvSpPr/>
          <p:nvPr/>
        </p:nvSpPr>
        <p:spPr>
          <a:xfrm>
            <a:off x="3701843" y="1541782"/>
            <a:ext cx="10884314" cy="7203437"/>
          </a:xfrm>
          <a:custGeom>
            <a:avLst/>
            <a:gdLst/>
            <a:ahLst/>
            <a:cxnLst/>
            <a:rect l="l" t="t" r="r" b="b"/>
            <a:pathLst>
              <a:path w="10884314" h="7203437">
                <a:moveTo>
                  <a:pt x="0" y="0"/>
                </a:moveTo>
                <a:lnTo>
                  <a:pt x="10884314" y="0"/>
                </a:lnTo>
                <a:lnTo>
                  <a:pt x="10884314" y="7203436"/>
                </a:lnTo>
                <a:lnTo>
                  <a:pt x="0" y="7203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093473" y="3222795"/>
            <a:ext cx="4457700" cy="1075420"/>
          </a:xfrm>
          <a:custGeom>
            <a:avLst/>
            <a:gdLst/>
            <a:ahLst/>
            <a:cxnLst/>
            <a:rect l="l" t="t" r="r" b="b"/>
            <a:pathLst>
              <a:path w="4457700" h="1075420">
                <a:moveTo>
                  <a:pt x="0" y="0"/>
                </a:moveTo>
                <a:lnTo>
                  <a:pt x="4457700" y="0"/>
                </a:lnTo>
                <a:lnTo>
                  <a:pt x="4457700" y="1075420"/>
                </a:lnTo>
                <a:lnTo>
                  <a:pt x="0" y="10754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286875" y="7493130"/>
            <a:ext cx="4508227" cy="1087610"/>
          </a:xfrm>
          <a:custGeom>
            <a:avLst/>
            <a:gdLst/>
            <a:ahLst/>
            <a:cxnLst/>
            <a:rect l="l" t="t" r="r" b="b"/>
            <a:pathLst>
              <a:path w="4508227" h="1087610">
                <a:moveTo>
                  <a:pt x="0" y="0"/>
                </a:moveTo>
                <a:lnTo>
                  <a:pt x="4508227" y="0"/>
                </a:lnTo>
                <a:lnTo>
                  <a:pt x="4508227" y="1087610"/>
                </a:lnTo>
                <a:lnTo>
                  <a:pt x="0" y="108761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292873" y="4298215"/>
            <a:ext cx="4457700" cy="1075420"/>
          </a:xfrm>
          <a:custGeom>
            <a:avLst/>
            <a:gdLst/>
            <a:ahLst/>
            <a:cxnLst/>
            <a:rect l="l" t="t" r="r" b="b"/>
            <a:pathLst>
              <a:path w="4457700" h="1075420">
                <a:moveTo>
                  <a:pt x="0" y="0"/>
                </a:moveTo>
                <a:lnTo>
                  <a:pt x="4457700" y="0"/>
                </a:lnTo>
                <a:lnTo>
                  <a:pt x="4457700" y="1075420"/>
                </a:lnTo>
                <a:lnTo>
                  <a:pt x="0" y="10754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652546" y="4835925"/>
            <a:ext cx="4457700" cy="1075420"/>
          </a:xfrm>
          <a:custGeom>
            <a:avLst/>
            <a:gdLst/>
            <a:ahLst/>
            <a:cxnLst/>
            <a:rect l="l" t="t" r="r" b="b"/>
            <a:pathLst>
              <a:path w="4457700" h="1075420">
                <a:moveTo>
                  <a:pt x="0" y="0"/>
                </a:moveTo>
                <a:lnTo>
                  <a:pt x="4457700" y="0"/>
                </a:lnTo>
                <a:lnTo>
                  <a:pt x="4457700" y="1075420"/>
                </a:lnTo>
                <a:lnTo>
                  <a:pt x="0" y="10754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736827" y="5911345"/>
            <a:ext cx="4550048" cy="1097699"/>
          </a:xfrm>
          <a:custGeom>
            <a:avLst/>
            <a:gdLst/>
            <a:ahLst/>
            <a:cxnLst/>
            <a:rect l="l" t="t" r="r" b="b"/>
            <a:pathLst>
              <a:path w="4550048" h="1097699">
                <a:moveTo>
                  <a:pt x="0" y="0"/>
                </a:moveTo>
                <a:lnTo>
                  <a:pt x="4550048" y="0"/>
                </a:lnTo>
                <a:lnTo>
                  <a:pt x="4550048" y="1097699"/>
                </a:lnTo>
                <a:lnTo>
                  <a:pt x="0" y="109769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0" y="7890424"/>
            <a:ext cx="3505630" cy="2396576"/>
          </a:xfrm>
          <a:custGeom>
            <a:avLst/>
            <a:gdLst/>
            <a:ahLst/>
            <a:cxnLst/>
            <a:rect l="l" t="t" r="r" b="b"/>
            <a:pathLst>
              <a:path w="3505630" h="2396576">
                <a:moveTo>
                  <a:pt x="0" y="0"/>
                </a:moveTo>
                <a:lnTo>
                  <a:pt x="3505630" y="0"/>
                </a:lnTo>
                <a:lnTo>
                  <a:pt x="3505630" y="2396576"/>
                </a:lnTo>
                <a:lnTo>
                  <a:pt x="0" y="2396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071932" y="6828748"/>
            <a:ext cx="2978387" cy="3503984"/>
          </a:xfrm>
          <a:custGeom>
            <a:avLst/>
            <a:gdLst/>
            <a:ahLst/>
            <a:cxnLst/>
            <a:rect l="l" t="t" r="r" b="b"/>
            <a:pathLst>
              <a:path w="2978387" h="3503984">
                <a:moveTo>
                  <a:pt x="0" y="0"/>
                </a:moveTo>
                <a:lnTo>
                  <a:pt x="2978386" y="0"/>
                </a:lnTo>
                <a:lnTo>
                  <a:pt x="2978386" y="3503984"/>
                </a:lnTo>
                <a:lnTo>
                  <a:pt x="0" y="3503984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7598494" y="2104390"/>
            <a:ext cx="3091011" cy="509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1616"/>
                </a:solidFill>
                <a:latin typeface="Bryndan Write"/>
                <a:ea typeface="Bryndan Write"/>
                <a:cs typeface="Bryndan Write"/>
                <a:sym typeface="Bryndan Write"/>
              </a:rPr>
              <a:t>EĞİTSEL REHBERLİK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35773" y="4554620"/>
            <a:ext cx="4457700" cy="476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Verimli ders çalışma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09783" y="3392705"/>
            <a:ext cx="10884314" cy="476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Motivasyon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02498" y="6168520"/>
            <a:ext cx="4550048" cy="476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Test çözme teknikleri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39239" y="5057775"/>
            <a:ext cx="10884314" cy="476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Sınav kaygısı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74986" y="7609119"/>
            <a:ext cx="10884314" cy="476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Başarının artırılması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4718" y="1178711"/>
            <a:ext cx="10884314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7941D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9" name="Freeform 9"/>
          <p:cNvSpPr/>
          <p:nvPr/>
        </p:nvSpPr>
        <p:spPr>
          <a:xfrm>
            <a:off x="3701843" y="1541782"/>
            <a:ext cx="10884314" cy="7203437"/>
          </a:xfrm>
          <a:custGeom>
            <a:avLst/>
            <a:gdLst/>
            <a:ahLst/>
            <a:cxnLst/>
            <a:rect l="l" t="t" r="r" b="b"/>
            <a:pathLst>
              <a:path w="10884314" h="7203437">
                <a:moveTo>
                  <a:pt x="0" y="0"/>
                </a:moveTo>
                <a:lnTo>
                  <a:pt x="10884314" y="0"/>
                </a:lnTo>
                <a:lnTo>
                  <a:pt x="10884314" y="7203436"/>
                </a:lnTo>
                <a:lnTo>
                  <a:pt x="0" y="7203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652546" y="3476910"/>
            <a:ext cx="4457700" cy="1075420"/>
          </a:xfrm>
          <a:custGeom>
            <a:avLst/>
            <a:gdLst/>
            <a:ahLst/>
            <a:cxnLst/>
            <a:rect l="l" t="t" r="r" b="b"/>
            <a:pathLst>
              <a:path w="4457700" h="1075420">
                <a:moveTo>
                  <a:pt x="0" y="0"/>
                </a:moveTo>
                <a:lnTo>
                  <a:pt x="4457700" y="0"/>
                </a:lnTo>
                <a:lnTo>
                  <a:pt x="4457700" y="1075420"/>
                </a:lnTo>
                <a:lnTo>
                  <a:pt x="0" y="10754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652546" y="6770039"/>
            <a:ext cx="4508227" cy="1087610"/>
          </a:xfrm>
          <a:custGeom>
            <a:avLst/>
            <a:gdLst/>
            <a:ahLst/>
            <a:cxnLst/>
            <a:rect l="l" t="t" r="r" b="b"/>
            <a:pathLst>
              <a:path w="4508227" h="1087610">
                <a:moveTo>
                  <a:pt x="0" y="0"/>
                </a:moveTo>
                <a:lnTo>
                  <a:pt x="4508227" y="0"/>
                </a:lnTo>
                <a:lnTo>
                  <a:pt x="4508227" y="1087610"/>
                </a:lnTo>
                <a:lnTo>
                  <a:pt x="0" y="108761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270062" y="3819040"/>
            <a:ext cx="4457700" cy="1075420"/>
          </a:xfrm>
          <a:custGeom>
            <a:avLst/>
            <a:gdLst/>
            <a:ahLst/>
            <a:cxnLst/>
            <a:rect l="l" t="t" r="r" b="b"/>
            <a:pathLst>
              <a:path w="4457700" h="1075420">
                <a:moveTo>
                  <a:pt x="0" y="0"/>
                </a:moveTo>
                <a:lnTo>
                  <a:pt x="4457700" y="0"/>
                </a:lnTo>
                <a:lnTo>
                  <a:pt x="4457700" y="1075420"/>
                </a:lnTo>
                <a:lnTo>
                  <a:pt x="0" y="10754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44000" y="5140725"/>
            <a:ext cx="4457700" cy="1075420"/>
          </a:xfrm>
          <a:custGeom>
            <a:avLst/>
            <a:gdLst/>
            <a:ahLst/>
            <a:cxnLst/>
            <a:rect l="l" t="t" r="r" b="b"/>
            <a:pathLst>
              <a:path w="4457700" h="1075420">
                <a:moveTo>
                  <a:pt x="0" y="0"/>
                </a:moveTo>
                <a:lnTo>
                  <a:pt x="4457700" y="0"/>
                </a:lnTo>
                <a:lnTo>
                  <a:pt x="4457700" y="1075420"/>
                </a:lnTo>
                <a:lnTo>
                  <a:pt x="0" y="10754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593952" y="5416028"/>
            <a:ext cx="4550048" cy="1097699"/>
          </a:xfrm>
          <a:custGeom>
            <a:avLst/>
            <a:gdLst/>
            <a:ahLst/>
            <a:cxnLst/>
            <a:rect l="l" t="t" r="r" b="b"/>
            <a:pathLst>
              <a:path w="4550048" h="1097699">
                <a:moveTo>
                  <a:pt x="0" y="0"/>
                </a:moveTo>
                <a:lnTo>
                  <a:pt x="4550048" y="0"/>
                </a:lnTo>
                <a:lnTo>
                  <a:pt x="4550048" y="1097699"/>
                </a:lnTo>
                <a:lnTo>
                  <a:pt x="0" y="109769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593586" y="1924484"/>
            <a:ext cx="5100829" cy="1268831"/>
          </a:xfrm>
          <a:custGeom>
            <a:avLst/>
            <a:gdLst/>
            <a:ahLst/>
            <a:cxnLst/>
            <a:rect l="l" t="t" r="r" b="b"/>
            <a:pathLst>
              <a:path w="5100829" h="1268831">
                <a:moveTo>
                  <a:pt x="0" y="0"/>
                </a:moveTo>
                <a:lnTo>
                  <a:pt x="5100828" y="0"/>
                </a:lnTo>
                <a:lnTo>
                  <a:pt x="5100828" y="1268831"/>
                </a:lnTo>
                <a:lnTo>
                  <a:pt x="0" y="12688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868976" y="6959095"/>
            <a:ext cx="10884314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Korku ve kaygı durumu</a:t>
            </a:r>
          </a:p>
        </p:txBody>
      </p:sp>
      <p:sp>
        <p:nvSpPr>
          <p:cNvPr id="17" name="Freeform 17"/>
          <p:cNvSpPr/>
          <p:nvPr/>
        </p:nvSpPr>
        <p:spPr>
          <a:xfrm>
            <a:off x="4364736" y="6888745"/>
            <a:ext cx="4457700" cy="1075420"/>
          </a:xfrm>
          <a:custGeom>
            <a:avLst/>
            <a:gdLst/>
            <a:ahLst/>
            <a:cxnLst/>
            <a:rect l="l" t="t" r="r" b="b"/>
            <a:pathLst>
              <a:path w="4457700" h="1075420">
                <a:moveTo>
                  <a:pt x="0" y="0"/>
                </a:moveTo>
                <a:lnTo>
                  <a:pt x="4457700" y="0"/>
                </a:lnTo>
                <a:lnTo>
                  <a:pt x="4457700" y="1075420"/>
                </a:lnTo>
                <a:lnTo>
                  <a:pt x="0" y="10754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18556" y="7009289"/>
            <a:ext cx="3059847" cy="3071365"/>
          </a:xfrm>
          <a:custGeom>
            <a:avLst/>
            <a:gdLst/>
            <a:ahLst/>
            <a:cxnLst/>
            <a:rect l="l" t="t" r="r" b="b"/>
            <a:pathLst>
              <a:path w="3059847" h="3071365">
                <a:moveTo>
                  <a:pt x="0" y="0"/>
                </a:moveTo>
                <a:lnTo>
                  <a:pt x="3059847" y="0"/>
                </a:lnTo>
                <a:lnTo>
                  <a:pt x="3059847" y="3071365"/>
                </a:lnTo>
                <a:lnTo>
                  <a:pt x="0" y="3071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719632" y="6888745"/>
            <a:ext cx="2386487" cy="3155685"/>
          </a:xfrm>
          <a:custGeom>
            <a:avLst/>
            <a:gdLst/>
            <a:ahLst/>
            <a:cxnLst/>
            <a:rect l="l" t="t" r="r" b="b"/>
            <a:pathLst>
              <a:path w="2386487" h="3155685">
                <a:moveTo>
                  <a:pt x="0" y="0"/>
                </a:moveTo>
                <a:lnTo>
                  <a:pt x="2386487" y="0"/>
                </a:lnTo>
                <a:lnTo>
                  <a:pt x="2386487" y="3155685"/>
                </a:lnTo>
                <a:lnTo>
                  <a:pt x="0" y="315568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729560" y="286598"/>
            <a:ext cx="2366631" cy="3190312"/>
          </a:xfrm>
          <a:custGeom>
            <a:avLst/>
            <a:gdLst/>
            <a:ahLst/>
            <a:cxnLst/>
            <a:rect l="l" t="t" r="r" b="b"/>
            <a:pathLst>
              <a:path w="2366631" h="3190312">
                <a:moveTo>
                  <a:pt x="0" y="0"/>
                </a:moveTo>
                <a:lnTo>
                  <a:pt x="2366631" y="0"/>
                </a:lnTo>
                <a:lnTo>
                  <a:pt x="2366631" y="3190312"/>
                </a:lnTo>
                <a:lnTo>
                  <a:pt x="0" y="31903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8714" y="9174"/>
            <a:ext cx="3359532" cy="2339074"/>
          </a:xfrm>
          <a:custGeom>
            <a:avLst/>
            <a:gdLst/>
            <a:ahLst/>
            <a:cxnLst/>
            <a:rect l="l" t="t" r="r" b="b"/>
            <a:pathLst>
              <a:path w="3359532" h="2339074">
                <a:moveTo>
                  <a:pt x="0" y="0"/>
                </a:moveTo>
                <a:lnTo>
                  <a:pt x="3359531" y="0"/>
                </a:lnTo>
                <a:lnTo>
                  <a:pt x="3359531" y="2339074"/>
                </a:lnTo>
                <a:lnTo>
                  <a:pt x="0" y="2339074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6448385" y="1958336"/>
            <a:ext cx="5676980" cy="1005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5"/>
              </a:lnSpc>
            </a:pPr>
            <a:r>
              <a:rPr lang="en-US" sz="2803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KİŞİSEL SOSYAL</a:t>
            </a:r>
          </a:p>
          <a:p>
            <a:pPr algn="ctr">
              <a:lnSpc>
                <a:spcPts val="3925"/>
              </a:lnSpc>
            </a:pPr>
            <a:r>
              <a:rPr lang="en-US" sz="2803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 REHBERLİK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537336" y="4084970"/>
            <a:ext cx="2663279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Arkadaşlık İlişkileri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633289" y="3730842"/>
            <a:ext cx="3085207" cy="458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55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Aile ilişki ve sorunları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359352" y="5178055"/>
            <a:ext cx="2670125" cy="88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Yaşanılan bireysel 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problemler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553559" y="5464498"/>
            <a:ext cx="3473202" cy="88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Özgüven ve özyeterlilik 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sorunları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26819" y="6933089"/>
            <a:ext cx="10884314" cy="88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Mutsuz ve umutsuz 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ruh hali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4718" y="1178711"/>
            <a:ext cx="10884314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7941D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9" name="Freeform 9"/>
          <p:cNvSpPr/>
          <p:nvPr/>
        </p:nvSpPr>
        <p:spPr>
          <a:xfrm>
            <a:off x="3701843" y="1541782"/>
            <a:ext cx="10884314" cy="7203437"/>
          </a:xfrm>
          <a:custGeom>
            <a:avLst/>
            <a:gdLst/>
            <a:ahLst/>
            <a:cxnLst/>
            <a:rect l="l" t="t" r="r" b="b"/>
            <a:pathLst>
              <a:path w="10884314" h="7203437">
                <a:moveTo>
                  <a:pt x="0" y="0"/>
                </a:moveTo>
                <a:lnTo>
                  <a:pt x="10884314" y="0"/>
                </a:lnTo>
                <a:lnTo>
                  <a:pt x="10884314" y="7203436"/>
                </a:lnTo>
                <a:lnTo>
                  <a:pt x="0" y="7203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565184" y="3705510"/>
            <a:ext cx="4457700" cy="1075420"/>
          </a:xfrm>
          <a:custGeom>
            <a:avLst/>
            <a:gdLst/>
            <a:ahLst/>
            <a:cxnLst/>
            <a:rect l="l" t="t" r="r" b="b"/>
            <a:pathLst>
              <a:path w="4457700" h="1075420">
                <a:moveTo>
                  <a:pt x="0" y="0"/>
                </a:moveTo>
                <a:lnTo>
                  <a:pt x="4457700" y="0"/>
                </a:lnTo>
                <a:lnTo>
                  <a:pt x="4457700" y="1075420"/>
                </a:lnTo>
                <a:lnTo>
                  <a:pt x="0" y="10754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270062" y="3819040"/>
            <a:ext cx="4457700" cy="1075420"/>
          </a:xfrm>
          <a:custGeom>
            <a:avLst/>
            <a:gdLst/>
            <a:ahLst/>
            <a:cxnLst/>
            <a:rect l="l" t="t" r="r" b="b"/>
            <a:pathLst>
              <a:path w="4457700" h="1075420">
                <a:moveTo>
                  <a:pt x="0" y="0"/>
                </a:moveTo>
                <a:lnTo>
                  <a:pt x="4457700" y="0"/>
                </a:lnTo>
                <a:lnTo>
                  <a:pt x="4457700" y="1075420"/>
                </a:lnTo>
                <a:lnTo>
                  <a:pt x="0" y="10754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806893" y="5736278"/>
            <a:ext cx="4457700" cy="1075420"/>
          </a:xfrm>
          <a:custGeom>
            <a:avLst/>
            <a:gdLst/>
            <a:ahLst/>
            <a:cxnLst/>
            <a:rect l="l" t="t" r="r" b="b"/>
            <a:pathLst>
              <a:path w="4457700" h="1075420">
                <a:moveTo>
                  <a:pt x="0" y="0"/>
                </a:moveTo>
                <a:lnTo>
                  <a:pt x="4457700" y="0"/>
                </a:lnTo>
                <a:lnTo>
                  <a:pt x="4457700" y="1075420"/>
                </a:lnTo>
                <a:lnTo>
                  <a:pt x="0" y="10754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015136" y="5300958"/>
            <a:ext cx="4550048" cy="1097699"/>
          </a:xfrm>
          <a:custGeom>
            <a:avLst/>
            <a:gdLst/>
            <a:ahLst/>
            <a:cxnLst/>
            <a:rect l="l" t="t" r="r" b="b"/>
            <a:pathLst>
              <a:path w="4550048" h="1097699">
                <a:moveTo>
                  <a:pt x="0" y="0"/>
                </a:moveTo>
                <a:lnTo>
                  <a:pt x="4550048" y="0"/>
                </a:lnTo>
                <a:lnTo>
                  <a:pt x="4550048" y="1097699"/>
                </a:lnTo>
                <a:lnTo>
                  <a:pt x="0" y="109769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867265" y="7218577"/>
            <a:ext cx="4457700" cy="1075420"/>
          </a:xfrm>
          <a:custGeom>
            <a:avLst/>
            <a:gdLst/>
            <a:ahLst/>
            <a:cxnLst/>
            <a:rect l="l" t="t" r="r" b="b"/>
            <a:pathLst>
              <a:path w="4457700" h="1075420">
                <a:moveTo>
                  <a:pt x="0" y="0"/>
                </a:moveTo>
                <a:lnTo>
                  <a:pt x="4457700" y="0"/>
                </a:lnTo>
                <a:lnTo>
                  <a:pt x="4457700" y="1075420"/>
                </a:lnTo>
                <a:lnTo>
                  <a:pt x="0" y="10754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545700" y="1987738"/>
            <a:ext cx="5100829" cy="1562129"/>
          </a:xfrm>
          <a:custGeom>
            <a:avLst/>
            <a:gdLst/>
            <a:ahLst/>
            <a:cxnLst/>
            <a:rect l="l" t="t" r="r" b="b"/>
            <a:pathLst>
              <a:path w="5100829" h="1562129">
                <a:moveTo>
                  <a:pt x="0" y="0"/>
                </a:moveTo>
                <a:lnTo>
                  <a:pt x="5100829" y="0"/>
                </a:lnTo>
                <a:lnTo>
                  <a:pt x="5100829" y="1562129"/>
                </a:lnTo>
                <a:lnTo>
                  <a:pt x="0" y="15621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0" y="6399544"/>
            <a:ext cx="2959068" cy="3169015"/>
          </a:xfrm>
          <a:custGeom>
            <a:avLst/>
            <a:gdLst/>
            <a:ahLst/>
            <a:cxnLst/>
            <a:rect l="l" t="t" r="r" b="b"/>
            <a:pathLst>
              <a:path w="2959068" h="3169015">
                <a:moveTo>
                  <a:pt x="0" y="0"/>
                </a:moveTo>
                <a:lnTo>
                  <a:pt x="2959068" y="0"/>
                </a:lnTo>
                <a:lnTo>
                  <a:pt x="2959068" y="3169015"/>
                </a:lnTo>
                <a:lnTo>
                  <a:pt x="0" y="31690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967157" y="6401531"/>
            <a:ext cx="3052223" cy="3167028"/>
          </a:xfrm>
          <a:custGeom>
            <a:avLst/>
            <a:gdLst/>
            <a:ahLst/>
            <a:cxnLst/>
            <a:rect l="l" t="t" r="r" b="b"/>
            <a:pathLst>
              <a:path w="3052223" h="3167028">
                <a:moveTo>
                  <a:pt x="0" y="0"/>
                </a:moveTo>
                <a:lnTo>
                  <a:pt x="3052223" y="0"/>
                </a:lnTo>
                <a:lnTo>
                  <a:pt x="3052223" y="3167028"/>
                </a:lnTo>
                <a:lnTo>
                  <a:pt x="0" y="31670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571174" y="3856370"/>
            <a:ext cx="1949053" cy="88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Üst öğrenime 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geçiş sınavları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96488" y="3856370"/>
            <a:ext cx="1878509" cy="458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55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Meslek seçimi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42758" y="5773608"/>
            <a:ext cx="2544366" cy="88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Tercih ve kariyer 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danışmanlığı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151550" y="5464498"/>
            <a:ext cx="2277219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Hedef belirleme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844718" y="7255907"/>
            <a:ext cx="10884314" cy="88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İlgi ve yeteneklerin 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keşfedilmesi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72152" y="2264060"/>
            <a:ext cx="3143696" cy="509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1616"/>
                </a:solidFill>
                <a:latin typeface="Bryndan Write"/>
                <a:ea typeface="Bryndan Write"/>
                <a:cs typeface="Bryndan Write"/>
                <a:sym typeface="Bryndan Write"/>
              </a:rPr>
              <a:t>MESLEKİ REHBERLİK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1843" y="868452"/>
            <a:ext cx="10884314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9" name="Freeform 9"/>
          <p:cNvSpPr/>
          <p:nvPr/>
        </p:nvSpPr>
        <p:spPr>
          <a:xfrm>
            <a:off x="6843522" y="4721309"/>
            <a:ext cx="3991356" cy="4114800"/>
          </a:xfrm>
          <a:custGeom>
            <a:avLst/>
            <a:gdLst/>
            <a:ahLst/>
            <a:cxnLst/>
            <a:rect l="l" t="t" r="r" b="b"/>
            <a:pathLst>
              <a:path w="3991356" h="4114800">
                <a:moveTo>
                  <a:pt x="0" y="0"/>
                </a:moveTo>
                <a:lnTo>
                  <a:pt x="3991356" y="0"/>
                </a:lnTo>
                <a:lnTo>
                  <a:pt x="39913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18183495" y="1028700"/>
            <a:ext cx="54654991" cy="8450134"/>
            <a:chOff x="0" y="0"/>
            <a:chExt cx="72873321" cy="1126684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0"/>
              <a:ext cx="72873321" cy="8993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28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 rot="-6250">
              <a:off x="2275743" y="2862097"/>
              <a:ext cx="67602990" cy="8343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71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486400" y="1306068"/>
            <a:ext cx="7315200" cy="1426464"/>
          </a:xfrm>
          <a:custGeom>
            <a:avLst/>
            <a:gdLst/>
            <a:ahLst/>
            <a:cxnLst/>
            <a:rect l="l" t="t" r="r" b="b"/>
            <a:pathLst>
              <a:path w="7315200" h="1426464">
                <a:moveTo>
                  <a:pt x="0" y="0"/>
                </a:moveTo>
                <a:lnTo>
                  <a:pt x="7315200" y="0"/>
                </a:lnTo>
                <a:lnTo>
                  <a:pt x="7315200" y="1426464"/>
                </a:lnTo>
                <a:lnTo>
                  <a:pt x="0" y="1426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742647" y="5629722"/>
            <a:ext cx="3545353" cy="4657278"/>
          </a:xfrm>
          <a:custGeom>
            <a:avLst/>
            <a:gdLst/>
            <a:ahLst/>
            <a:cxnLst/>
            <a:rect l="l" t="t" r="r" b="b"/>
            <a:pathLst>
              <a:path w="3545353" h="4657278">
                <a:moveTo>
                  <a:pt x="0" y="0"/>
                </a:moveTo>
                <a:lnTo>
                  <a:pt x="3545353" y="0"/>
                </a:lnTo>
                <a:lnTo>
                  <a:pt x="3545353" y="4657278"/>
                </a:lnTo>
                <a:lnTo>
                  <a:pt x="0" y="46572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3585" y="5900961"/>
            <a:ext cx="3435858" cy="4114800"/>
          </a:xfrm>
          <a:custGeom>
            <a:avLst/>
            <a:gdLst/>
            <a:ahLst/>
            <a:cxnLst/>
            <a:rect l="l" t="t" r="r" b="b"/>
            <a:pathLst>
              <a:path w="3435858" h="4114800">
                <a:moveTo>
                  <a:pt x="0" y="0"/>
                </a:moveTo>
                <a:lnTo>
                  <a:pt x="3435858" y="0"/>
                </a:lnTo>
                <a:lnTo>
                  <a:pt x="34358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77684" y="3627563"/>
            <a:ext cx="8923032" cy="973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>
                <a:solidFill>
                  <a:srgbClr val="0CC0DF"/>
                </a:solidFill>
                <a:latin typeface="Horta"/>
                <a:ea typeface="Horta"/>
                <a:cs typeface="Horta"/>
                <a:sym typeface="Horta"/>
              </a:rPr>
              <a:t>ÖĞRENCİ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07213" y="6169743"/>
            <a:ext cx="8923032" cy="973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>
                <a:solidFill>
                  <a:srgbClr val="E02ACD"/>
                </a:solidFill>
                <a:latin typeface="Horta"/>
                <a:ea typeface="Horta"/>
                <a:cs typeface="Horta"/>
                <a:sym typeface="Horta"/>
              </a:rPr>
              <a:t>ÖĞRETMEN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6169743"/>
            <a:ext cx="8923032" cy="973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>
                <a:solidFill>
                  <a:srgbClr val="28FF0D"/>
                </a:solidFill>
                <a:latin typeface="Horta"/>
                <a:ea typeface="Horta"/>
                <a:cs typeface="Horta"/>
                <a:sym typeface="Horta"/>
              </a:rPr>
              <a:t>VELİ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82484" y="1593850"/>
            <a:ext cx="8923032" cy="72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1616"/>
                </a:solidFill>
                <a:latin typeface="Bryndan Write"/>
                <a:ea typeface="Bryndan Write"/>
                <a:cs typeface="Bryndan Write"/>
                <a:sym typeface="Bryndan Write"/>
              </a:rPr>
              <a:t>KİMLERE YÖNELİKTİR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9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33566" y="734092"/>
            <a:ext cx="12420868" cy="8818816"/>
          </a:xfrm>
          <a:custGeom>
            <a:avLst/>
            <a:gdLst/>
            <a:ahLst/>
            <a:cxnLst/>
            <a:rect l="l" t="t" r="r" b="b"/>
            <a:pathLst>
              <a:path w="12420868" h="8818816">
                <a:moveTo>
                  <a:pt x="0" y="0"/>
                </a:moveTo>
                <a:lnTo>
                  <a:pt x="12420868" y="0"/>
                </a:lnTo>
                <a:lnTo>
                  <a:pt x="12420868" y="8818816"/>
                </a:lnTo>
                <a:lnTo>
                  <a:pt x="0" y="881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029200" y="2976495"/>
            <a:ext cx="8229600" cy="4201296"/>
            <a:chOff x="0" y="0"/>
            <a:chExt cx="10972800" cy="5601727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0"/>
              <a:ext cx="10972800" cy="4411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39"/>
                </a:lnSpc>
                <a:spcBef>
                  <a:spcPct val="0"/>
                </a:spcBef>
              </a:pPr>
              <a:r>
                <a:rPr lang="en-US" sz="9600" b="1" i="1">
                  <a:solidFill>
                    <a:srgbClr val="000000"/>
                  </a:solidFill>
                  <a:latin typeface="Barlow Condensed Bold Italics"/>
                  <a:ea typeface="Barlow Condensed Bold Italics"/>
                  <a:cs typeface="Barlow Condensed Bold Italics"/>
                  <a:sym typeface="Barlow Condensed Bold Italics"/>
                </a:rPr>
                <a:t>REHBERLİK İLKELERİ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711418"/>
              <a:ext cx="10972800" cy="2890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354434" y="5829300"/>
            <a:ext cx="2870073" cy="4114800"/>
          </a:xfrm>
          <a:custGeom>
            <a:avLst/>
            <a:gdLst/>
            <a:ahLst/>
            <a:cxnLst/>
            <a:rect l="l" t="t" r="r" b="b"/>
            <a:pathLst>
              <a:path w="2870073" h="4114800">
                <a:moveTo>
                  <a:pt x="0" y="0"/>
                </a:moveTo>
                <a:lnTo>
                  <a:pt x="2870073" y="0"/>
                </a:lnTo>
                <a:lnTo>
                  <a:pt x="28700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6854837"/>
            <a:ext cx="3608055" cy="3432163"/>
          </a:xfrm>
          <a:custGeom>
            <a:avLst/>
            <a:gdLst/>
            <a:ahLst/>
            <a:cxnLst/>
            <a:rect l="l" t="t" r="r" b="b"/>
            <a:pathLst>
              <a:path w="3608055" h="3432163">
                <a:moveTo>
                  <a:pt x="0" y="0"/>
                </a:moveTo>
                <a:lnTo>
                  <a:pt x="3608055" y="0"/>
                </a:lnTo>
                <a:lnTo>
                  <a:pt x="3608055" y="3432163"/>
                </a:lnTo>
                <a:lnTo>
                  <a:pt x="0" y="343216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9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33566" y="734092"/>
            <a:ext cx="12420868" cy="8818816"/>
          </a:xfrm>
          <a:custGeom>
            <a:avLst/>
            <a:gdLst/>
            <a:ahLst/>
            <a:cxnLst/>
            <a:rect l="l" t="t" r="r" b="b"/>
            <a:pathLst>
              <a:path w="12420868" h="8818816">
                <a:moveTo>
                  <a:pt x="0" y="0"/>
                </a:moveTo>
                <a:lnTo>
                  <a:pt x="12420868" y="0"/>
                </a:lnTo>
                <a:lnTo>
                  <a:pt x="12420868" y="8818816"/>
                </a:lnTo>
                <a:lnTo>
                  <a:pt x="0" y="881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029200" y="2955540"/>
            <a:ext cx="8229600" cy="3803151"/>
            <a:chOff x="0" y="0"/>
            <a:chExt cx="10972800" cy="5070867"/>
          </a:xfrm>
        </p:grpSpPr>
        <p:sp>
          <p:nvSpPr>
            <p:cNvPr id="4" name="TextBox 4"/>
            <p:cNvSpPr txBox="1"/>
            <p:nvPr/>
          </p:nvSpPr>
          <p:spPr>
            <a:xfrm>
              <a:off x="0" y="-133350"/>
              <a:ext cx="10972800" cy="3293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  <a:spcBef>
                  <a:spcPct val="0"/>
                </a:spcBef>
              </a:pPr>
              <a:r>
                <a:rPr lang="en-US" sz="7200" b="1" i="1">
                  <a:solidFill>
                    <a:srgbClr val="000000"/>
                  </a:solidFill>
                  <a:latin typeface="Barlow Condensed Bold Italics"/>
                  <a:ea typeface="Barlow Condensed Bold Italics"/>
                  <a:cs typeface="Barlow Condensed Bold Italics"/>
                  <a:sym typeface="Barlow Condensed Bold Italics"/>
                </a:rPr>
                <a:t>GÖNÜLLÜLÜK ESASTIR. ZORLAMA YAPILAMAZ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180558"/>
              <a:ext cx="10972800" cy="2890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97820" y="5438108"/>
            <a:ext cx="2535745" cy="4114800"/>
          </a:xfrm>
          <a:custGeom>
            <a:avLst/>
            <a:gdLst/>
            <a:ahLst/>
            <a:cxnLst/>
            <a:rect l="l" t="t" r="r" b="b"/>
            <a:pathLst>
              <a:path w="2535745" h="4114800">
                <a:moveTo>
                  <a:pt x="0" y="0"/>
                </a:moveTo>
                <a:lnTo>
                  <a:pt x="2535746" y="0"/>
                </a:lnTo>
                <a:lnTo>
                  <a:pt x="2535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239</Words>
  <Application>Microsoft Office PowerPoint</Application>
  <PresentationFormat>Özel</PresentationFormat>
  <Paragraphs>78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4" baseType="lpstr">
      <vt:lpstr>Arial</vt:lpstr>
      <vt:lpstr>Bryndan Write</vt:lpstr>
      <vt:lpstr>Barlow Condensed Heavy Italics</vt:lpstr>
      <vt:lpstr>Calibri</vt:lpstr>
      <vt:lpstr>Horta</vt:lpstr>
      <vt:lpstr>Barlow Condensed Bold Italics</vt:lpstr>
      <vt:lpstr>Frankfurter Highlight</vt:lpstr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ÇATIŞMA ÇÖZME BECERİLERİ YETİŞKİN</dc:title>
  <cp:lastModifiedBy>pc</cp:lastModifiedBy>
  <cp:revision>2</cp:revision>
  <dcterms:created xsi:type="dcterms:W3CDTF">2006-08-16T00:00:00Z</dcterms:created>
  <dcterms:modified xsi:type="dcterms:W3CDTF">2024-09-16T07:05:27Z</dcterms:modified>
  <dc:identifier>DAFLoDooUYA</dc:identifier>
</cp:coreProperties>
</file>